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changesInfos/changesInfo1.xml" ContentType="application/vnd.ms-powerpoint.changesinfo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2" r:id="rId10"/>
    <p:sldId id="260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n, Nick (ASD-S)" userId="9796a8b0-e48f-4efe-823a-2408a0ac8b69" providerId="ADAL" clId="{8F0D50EC-00E8-4D16-8029-71E710FFEFB2}"/>
    <pc:docChg chg="undo custSel mod addSld delSld modSld sldOrd">
      <pc:chgData name="Munn, Nick (ASD-S)" userId="9796a8b0-e48f-4efe-823a-2408a0ac8b69" providerId="ADAL" clId="{8F0D50EC-00E8-4D16-8029-71E710FFEFB2}" dt="2019-12-17T12:56:25.787" v="692"/>
      <pc:docMkLst>
        <pc:docMk/>
      </pc:docMkLst>
      <pc:sldChg chg="addSp delSp modSp mod setBg">
        <pc:chgData name="Munn, Nick (ASD-S)" userId="9796a8b0-e48f-4efe-823a-2408a0ac8b69" providerId="ADAL" clId="{8F0D50EC-00E8-4D16-8029-71E710FFEFB2}" dt="2019-12-12T12:55:17.825" v="2" actId="26606"/>
        <pc:sldMkLst>
          <pc:docMk/>
          <pc:sldMk cId="985143963" sldId="257"/>
        </pc:sldMkLst>
        <pc:spChg chg="mod">
          <ac:chgData name="Munn, Nick (ASD-S)" userId="9796a8b0-e48f-4efe-823a-2408a0ac8b69" providerId="ADAL" clId="{8F0D50EC-00E8-4D16-8029-71E710FFEFB2}" dt="2019-12-12T12:55:17.825" v="2" actId="26606"/>
          <ac:spMkLst>
            <pc:docMk/>
            <pc:sldMk cId="985143963" sldId="257"/>
            <ac:spMk id="2" creationId="{77EC7091-28B7-4DFA-B1FD-8DD56D7BBF69}"/>
          </ac:spMkLst>
        </pc:spChg>
        <pc:spChg chg="add del">
          <ac:chgData name="Munn, Nick (ASD-S)" userId="9796a8b0-e48f-4efe-823a-2408a0ac8b69" providerId="ADAL" clId="{8F0D50EC-00E8-4D16-8029-71E710FFEFB2}" dt="2019-12-12T12:55:17.802" v="1" actId="26606"/>
          <ac:spMkLst>
            <pc:docMk/>
            <pc:sldMk cId="985143963" sldId="257"/>
            <ac:spMk id="10" creationId="{EBC26D2C-8A84-440E-B955-1F2EDAA76A36}"/>
          </ac:spMkLst>
        </pc:spChg>
        <pc:spChg chg="add">
          <ac:chgData name="Munn, Nick (ASD-S)" userId="9796a8b0-e48f-4efe-823a-2408a0ac8b69" providerId="ADAL" clId="{8F0D50EC-00E8-4D16-8029-71E710FFEFB2}" dt="2019-12-12T12:55:17.825" v="2" actId="26606"/>
          <ac:spMkLst>
            <pc:docMk/>
            <pc:sldMk cId="985143963" sldId="257"/>
            <ac:spMk id="11" creationId="{823AC064-BC96-4F32-8AE1-B2FD38754823}"/>
          </ac:spMkLst>
        </pc:spChg>
        <pc:spChg chg="add del">
          <ac:chgData name="Munn, Nick (ASD-S)" userId="9796a8b0-e48f-4efe-823a-2408a0ac8b69" providerId="ADAL" clId="{8F0D50EC-00E8-4D16-8029-71E710FFEFB2}" dt="2019-12-12T12:55:17.802" v="1" actId="26606"/>
          <ac:spMkLst>
            <pc:docMk/>
            <pc:sldMk cId="985143963" sldId="257"/>
            <ac:spMk id="13" creationId="{DEE5C6BA-FE2A-4C38-8D88-E70C06E54F82}"/>
          </ac:spMkLst>
        </pc:spChg>
        <pc:spChg chg="add del">
          <ac:chgData name="Munn, Nick (ASD-S)" userId="9796a8b0-e48f-4efe-823a-2408a0ac8b69" providerId="ADAL" clId="{8F0D50EC-00E8-4D16-8029-71E710FFEFB2}" dt="2019-12-12T12:55:17.802" v="1" actId="26606"/>
          <ac:spMkLst>
            <pc:docMk/>
            <pc:sldMk cId="985143963" sldId="257"/>
            <ac:spMk id="17" creationId="{DE9FA85F-F0FB-4952-A05F-04CC67B18EE5}"/>
          </ac:spMkLst>
        </pc:spChg>
        <pc:spChg chg="add del">
          <ac:chgData name="Munn, Nick (ASD-S)" userId="9796a8b0-e48f-4efe-823a-2408a0ac8b69" providerId="ADAL" clId="{8F0D50EC-00E8-4D16-8029-71E710FFEFB2}" dt="2019-12-12T12:55:17.802" v="1" actId="26606"/>
          <ac:spMkLst>
            <pc:docMk/>
            <pc:sldMk cId="985143963" sldId="257"/>
            <ac:spMk id="19" creationId="{FEBD362A-CC27-47D9-8FC3-A5E91BA0760C}"/>
          </ac:spMkLst>
        </pc:spChg>
        <pc:picChg chg="mod ord">
          <ac:chgData name="Munn, Nick (ASD-S)" userId="9796a8b0-e48f-4efe-823a-2408a0ac8b69" providerId="ADAL" clId="{8F0D50EC-00E8-4D16-8029-71E710FFEFB2}" dt="2019-12-12T12:55:17.825" v="2" actId="26606"/>
          <ac:picMkLst>
            <pc:docMk/>
            <pc:sldMk cId="985143963" sldId="257"/>
            <ac:picMk id="5" creationId="{8CA3636E-D34B-47E8-9E27-8C98527C04AA}"/>
          </ac:picMkLst>
        </pc:picChg>
        <pc:picChg chg="mod">
          <ac:chgData name="Munn, Nick (ASD-S)" userId="9796a8b0-e48f-4efe-823a-2408a0ac8b69" providerId="ADAL" clId="{8F0D50EC-00E8-4D16-8029-71E710FFEFB2}" dt="2019-12-12T12:55:17.825" v="2" actId="26606"/>
          <ac:picMkLst>
            <pc:docMk/>
            <pc:sldMk cId="985143963" sldId="257"/>
            <ac:picMk id="6" creationId="{A817CF65-7F63-46F9-BE42-CD0424313475}"/>
          </ac:picMkLst>
        </pc:picChg>
        <pc:picChg chg="add del">
          <ac:chgData name="Munn, Nick (ASD-S)" userId="9796a8b0-e48f-4efe-823a-2408a0ac8b69" providerId="ADAL" clId="{8F0D50EC-00E8-4D16-8029-71E710FFEFB2}" dt="2019-12-12T12:55:17.802" v="1" actId="26606"/>
          <ac:picMkLst>
            <pc:docMk/>
            <pc:sldMk cId="985143963" sldId="257"/>
            <ac:picMk id="15" creationId="{53E66F28-0926-4CFB-BDAB-646CAB184CB0}"/>
          </ac:picMkLst>
        </pc:picChg>
        <pc:cxnChg chg="add">
          <ac:chgData name="Munn, Nick (ASD-S)" userId="9796a8b0-e48f-4efe-823a-2408a0ac8b69" providerId="ADAL" clId="{8F0D50EC-00E8-4D16-8029-71E710FFEFB2}" dt="2019-12-12T12:55:17.825" v="2" actId="26606"/>
          <ac:cxnSpMkLst>
            <pc:docMk/>
            <pc:sldMk cId="985143963" sldId="257"/>
            <ac:cxnSpMk id="21" creationId="{7E7C77BC-7138-40B1-A15B-20F57A494629}"/>
          </ac:cxnSpMkLst>
        </pc:cxnChg>
        <pc:cxnChg chg="add">
          <ac:chgData name="Munn, Nick (ASD-S)" userId="9796a8b0-e48f-4efe-823a-2408a0ac8b69" providerId="ADAL" clId="{8F0D50EC-00E8-4D16-8029-71E710FFEFB2}" dt="2019-12-12T12:55:17.825" v="2" actId="26606"/>
          <ac:cxnSpMkLst>
            <pc:docMk/>
            <pc:sldMk cId="985143963" sldId="257"/>
            <ac:cxnSpMk id="22" creationId="{DB146403-F3D6-484B-B2ED-97F9565D0370}"/>
          </ac:cxnSpMkLst>
        </pc:cxnChg>
      </pc:sldChg>
      <pc:sldChg chg="addSp delSp modSp add mod setBg">
        <pc:chgData name="Munn, Nick (ASD-S)" userId="9796a8b0-e48f-4efe-823a-2408a0ac8b69" providerId="ADAL" clId="{8F0D50EC-00E8-4D16-8029-71E710FFEFB2}" dt="2019-12-12T13:01:27.853" v="32" actId="26606"/>
        <pc:sldMkLst>
          <pc:docMk/>
          <pc:sldMk cId="3824857675" sldId="258"/>
        </pc:sldMkLst>
        <pc:spChg chg="mod">
          <ac:chgData name="Munn, Nick (ASD-S)" userId="9796a8b0-e48f-4efe-823a-2408a0ac8b69" providerId="ADAL" clId="{8F0D50EC-00E8-4D16-8029-71E710FFEFB2}" dt="2019-12-12T13:01:27.853" v="32" actId="26606"/>
          <ac:spMkLst>
            <pc:docMk/>
            <pc:sldMk cId="3824857675" sldId="258"/>
            <ac:spMk id="2" creationId="{BFA24A7C-EC7B-4826-AF00-79866E765006}"/>
          </ac:spMkLst>
        </pc:spChg>
        <pc:spChg chg="del">
          <ac:chgData name="Munn, Nick (ASD-S)" userId="9796a8b0-e48f-4efe-823a-2408a0ac8b69" providerId="ADAL" clId="{8F0D50EC-00E8-4D16-8029-71E710FFEFB2}" dt="2019-12-12T12:58:40.224" v="29"/>
          <ac:spMkLst>
            <pc:docMk/>
            <pc:sldMk cId="3824857675" sldId="258"/>
            <ac:spMk id="3" creationId="{798187B5-A34C-46CD-9AC4-7063E2E22D5B}"/>
          </ac:spMkLst>
        </pc:spChg>
        <pc:spChg chg="del">
          <ac:chgData name="Munn, Nick (ASD-S)" userId="9796a8b0-e48f-4efe-823a-2408a0ac8b69" providerId="ADAL" clId="{8F0D50EC-00E8-4D16-8029-71E710FFEFB2}" dt="2019-12-12T13:01:27.853" v="32" actId="26606"/>
          <ac:spMkLst>
            <pc:docMk/>
            <pc:sldMk cId="3824857675" sldId="258"/>
            <ac:spMk id="4" creationId="{0CC2A2FC-462A-442C-B706-5A96B22BC55D}"/>
          </ac:spMkLst>
        </pc:spChg>
        <pc:spChg chg="add del mod">
          <ac:chgData name="Munn, Nick (ASD-S)" userId="9796a8b0-e48f-4efe-823a-2408a0ac8b69" providerId="ADAL" clId="{8F0D50EC-00E8-4D16-8029-71E710FFEFB2}" dt="2019-12-12T13:01:00.924" v="31"/>
          <ac:spMkLst>
            <pc:docMk/>
            <pc:sldMk cId="3824857675" sldId="258"/>
            <ac:spMk id="7" creationId="{B3780A1C-23A9-4AA1-9D70-6C4ABA4A028D}"/>
          </ac:spMkLst>
        </pc:spChg>
        <pc:spChg chg="add">
          <ac:chgData name="Munn, Nick (ASD-S)" userId="9796a8b0-e48f-4efe-823a-2408a0ac8b69" providerId="ADAL" clId="{8F0D50EC-00E8-4D16-8029-71E710FFEFB2}" dt="2019-12-12T13:01:27.853" v="32" actId="26606"/>
          <ac:spMkLst>
            <pc:docMk/>
            <pc:sldMk cId="3824857675" sldId="258"/>
            <ac:spMk id="13" creationId="{6753252F-4873-4F63-801D-CC719279A7D5}"/>
          </ac:spMkLst>
        </pc:spChg>
        <pc:spChg chg="add">
          <ac:chgData name="Munn, Nick (ASD-S)" userId="9796a8b0-e48f-4efe-823a-2408a0ac8b69" providerId="ADAL" clId="{8F0D50EC-00E8-4D16-8029-71E710FFEFB2}" dt="2019-12-12T13:01:27.853" v="32" actId="26606"/>
          <ac:spMkLst>
            <pc:docMk/>
            <pc:sldMk cId="3824857675" sldId="258"/>
            <ac:spMk id="15" creationId="{047C8CCB-F95D-4249-92DD-651249D3535A}"/>
          </ac:spMkLst>
        </pc:spChg>
        <pc:picChg chg="add del mod">
          <ac:chgData name="Munn, Nick (ASD-S)" userId="9796a8b0-e48f-4efe-823a-2408a0ac8b69" providerId="ADAL" clId="{8F0D50EC-00E8-4D16-8029-71E710FFEFB2}" dt="2019-12-12T13:00:56.367" v="30" actId="478"/>
          <ac:picMkLst>
            <pc:docMk/>
            <pc:sldMk cId="3824857675" sldId="258"/>
            <ac:picMk id="5" creationId="{00D2CD34-F2AD-4475-A07F-4369A4458E8E}"/>
          </ac:picMkLst>
        </pc:picChg>
        <pc:picChg chg="add mod">
          <ac:chgData name="Munn, Nick (ASD-S)" userId="9796a8b0-e48f-4efe-823a-2408a0ac8b69" providerId="ADAL" clId="{8F0D50EC-00E8-4D16-8029-71E710FFEFB2}" dt="2019-12-12T13:01:27.853" v="32" actId="26606"/>
          <ac:picMkLst>
            <pc:docMk/>
            <pc:sldMk cId="3824857675" sldId="258"/>
            <ac:picMk id="8" creationId="{9115D6C1-E5CF-4012-AF26-D2E03A970063}"/>
          </ac:picMkLst>
        </pc:picChg>
      </pc:sldChg>
      <pc:sldChg chg="addSp delSp modSp add mod setBg">
        <pc:chgData name="Munn, Nick (ASD-S)" userId="9796a8b0-e48f-4efe-823a-2408a0ac8b69" providerId="ADAL" clId="{8F0D50EC-00E8-4D16-8029-71E710FFEFB2}" dt="2019-12-12T13:44:37.145" v="54" actId="26606"/>
        <pc:sldMkLst>
          <pc:docMk/>
          <pc:sldMk cId="2454595571" sldId="259"/>
        </pc:sldMkLst>
        <pc:spChg chg="mod">
          <ac:chgData name="Munn, Nick (ASD-S)" userId="9796a8b0-e48f-4efe-823a-2408a0ac8b69" providerId="ADAL" clId="{8F0D50EC-00E8-4D16-8029-71E710FFEFB2}" dt="2019-12-12T13:44:37.145" v="54" actId="26606"/>
          <ac:spMkLst>
            <pc:docMk/>
            <pc:sldMk cId="2454595571" sldId="259"/>
            <ac:spMk id="2" creationId="{6836AAF2-EDF8-4EDE-A39B-D9E24E85B900}"/>
          </ac:spMkLst>
        </pc:spChg>
        <pc:spChg chg="del">
          <ac:chgData name="Munn, Nick (ASD-S)" userId="9796a8b0-e48f-4efe-823a-2408a0ac8b69" providerId="ADAL" clId="{8F0D50EC-00E8-4D16-8029-71E710FFEFB2}" dt="2019-12-12T13:43:50.094" v="43"/>
          <ac:spMkLst>
            <pc:docMk/>
            <pc:sldMk cId="2454595571" sldId="259"/>
            <ac:spMk id="3" creationId="{7485EDF7-0F7F-4710-BF20-B0B98C58FB0C}"/>
          </ac:spMkLst>
        </pc:spChg>
        <pc:spChg chg="del">
          <ac:chgData name="Munn, Nick (ASD-S)" userId="9796a8b0-e48f-4efe-823a-2408a0ac8b69" providerId="ADAL" clId="{8F0D50EC-00E8-4D16-8029-71E710FFEFB2}" dt="2019-12-12T13:44:02.912" v="44"/>
          <ac:spMkLst>
            <pc:docMk/>
            <pc:sldMk cId="2454595571" sldId="259"/>
            <ac:spMk id="4" creationId="{AFA7CA68-72EB-4E45-BB1B-93A30A5B9507}"/>
          </ac:spMkLst>
        </pc:spChg>
        <pc:spChg chg="add del">
          <ac:chgData name="Munn, Nick (ASD-S)" userId="9796a8b0-e48f-4efe-823a-2408a0ac8b69" providerId="ADAL" clId="{8F0D50EC-00E8-4D16-8029-71E710FFEFB2}" dt="2019-12-12T13:44:37.137" v="53" actId="26606"/>
          <ac:spMkLst>
            <pc:docMk/>
            <pc:sldMk cId="2454595571" sldId="259"/>
            <ac:spMk id="11" creationId="{73DE2CFE-42F2-48F0-8706-5264E012B10C}"/>
          </ac:spMkLst>
        </pc:spChg>
        <pc:spChg chg="add">
          <ac:chgData name="Munn, Nick (ASD-S)" userId="9796a8b0-e48f-4efe-823a-2408a0ac8b69" providerId="ADAL" clId="{8F0D50EC-00E8-4D16-8029-71E710FFEFB2}" dt="2019-12-12T13:44:37.145" v="54" actId="26606"/>
          <ac:spMkLst>
            <pc:docMk/>
            <pc:sldMk cId="2454595571" sldId="259"/>
            <ac:spMk id="14" creationId="{823AC064-BC96-4F32-8AE1-B2FD38754823}"/>
          </ac:spMkLst>
        </pc:spChg>
        <pc:picChg chg="add mod">
          <ac:chgData name="Munn, Nick (ASD-S)" userId="9796a8b0-e48f-4efe-823a-2408a0ac8b69" providerId="ADAL" clId="{8F0D50EC-00E8-4D16-8029-71E710FFEFB2}" dt="2019-12-12T13:44:37.145" v="54" actId="26606"/>
          <ac:picMkLst>
            <pc:docMk/>
            <pc:sldMk cId="2454595571" sldId="259"/>
            <ac:picMk id="5" creationId="{B5839EA2-BE19-4CB1-B753-49EB41050675}"/>
          </ac:picMkLst>
        </pc:picChg>
        <pc:picChg chg="add mod">
          <ac:chgData name="Munn, Nick (ASD-S)" userId="9796a8b0-e48f-4efe-823a-2408a0ac8b69" providerId="ADAL" clId="{8F0D50EC-00E8-4D16-8029-71E710FFEFB2}" dt="2019-12-12T13:44:37.145" v="54" actId="26606"/>
          <ac:picMkLst>
            <pc:docMk/>
            <pc:sldMk cId="2454595571" sldId="259"/>
            <ac:picMk id="6" creationId="{47232295-F072-42BC-88F1-B3A53B4572B1}"/>
          </ac:picMkLst>
        </pc:picChg>
        <pc:cxnChg chg="add">
          <ac:chgData name="Munn, Nick (ASD-S)" userId="9796a8b0-e48f-4efe-823a-2408a0ac8b69" providerId="ADAL" clId="{8F0D50EC-00E8-4D16-8029-71E710FFEFB2}" dt="2019-12-12T13:44:37.145" v="54" actId="26606"/>
          <ac:cxnSpMkLst>
            <pc:docMk/>
            <pc:sldMk cId="2454595571" sldId="259"/>
            <ac:cxnSpMk id="13" creationId="{7E7C77BC-7138-40B1-A15B-20F57A494629}"/>
          </ac:cxnSpMkLst>
        </pc:cxnChg>
        <pc:cxnChg chg="add">
          <ac:chgData name="Munn, Nick (ASD-S)" userId="9796a8b0-e48f-4efe-823a-2408a0ac8b69" providerId="ADAL" clId="{8F0D50EC-00E8-4D16-8029-71E710FFEFB2}" dt="2019-12-12T13:44:37.145" v="54" actId="26606"/>
          <ac:cxnSpMkLst>
            <pc:docMk/>
            <pc:sldMk cId="2454595571" sldId="259"/>
            <ac:cxnSpMk id="15" creationId="{DB146403-F3D6-484B-B2ED-97F9565D0370}"/>
          </ac:cxnSpMkLst>
        </pc:cxnChg>
      </pc:sldChg>
      <pc:sldChg chg="addSp delSp modSp add mod setBg setClrOvrMap">
        <pc:chgData name="Munn, Nick (ASD-S)" userId="9796a8b0-e48f-4efe-823a-2408a0ac8b69" providerId="ADAL" clId="{8F0D50EC-00E8-4D16-8029-71E710FFEFB2}" dt="2019-12-12T13:56:42.524" v="89" actId="1076"/>
        <pc:sldMkLst>
          <pc:docMk/>
          <pc:sldMk cId="3874741286" sldId="260"/>
        </pc:sldMkLst>
        <pc:spChg chg="mod">
          <ac:chgData name="Munn, Nick (ASD-S)" userId="9796a8b0-e48f-4efe-823a-2408a0ac8b69" providerId="ADAL" clId="{8F0D50EC-00E8-4D16-8029-71E710FFEFB2}" dt="2019-12-12T13:56:13.406" v="83" actId="26606"/>
          <ac:spMkLst>
            <pc:docMk/>
            <pc:sldMk cId="3874741286" sldId="260"/>
            <ac:spMk id="2" creationId="{3F9F5C39-388E-49CF-9B6A-D67636829BE0}"/>
          </ac:spMkLst>
        </pc:spChg>
        <pc:spChg chg="add">
          <ac:chgData name="Munn, Nick (ASD-S)" userId="9796a8b0-e48f-4efe-823a-2408a0ac8b69" providerId="ADAL" clId="{8F0D50EC-00E8-4D16-8029-71E710FFEFB2}" dt="2019-12-12T13:56:13.406" v="83" actId="26606"/>
          <ac:spMkLst>
            <pc:docMk/>
            <pc:sldMk cId="3874741286" sldId="260"/>
            <ac:spMk id="7" creationId="{82B0BD37-87F5-4DDB-B767-20FA06048900}"/>
          </ac:spMkLst>
        </pc:spChg>
        <pc:spChg chg="add">
          <ac:chgData name="Munn, Nick (ASD-S)" userId="9796a8b0-e48f-4efe-823a-2408a0ac8b69" providerId="ADAL" clId="{8F0D50EC-00E8-4D16-8029-71E710FFEFB2}" dt="2019-12-12T13:56:13.406" v="83" actId="26606"/>
          <ac:spMkLst>
            <pc:docMk/>
            <pc:sldMk cId="3874741286" sldId="260"/>
            <ac:spMk id="8" creationId="{ADFE5C4E-0B5D-4AB5-9877-3993F84A3D4D}"/>
          </ac:spMkLst>
        </pc:spChg>
        <pc:spChg chg="add">
          <ac:chgData name="Munn, Nick (ASD-S)" userId="9796a8b0-e48f-4efe-823a-2408a0ac8b69" providerId="ADAL" clId="{8F0D50EC-00E8-4D16-8029-71E710FFEFB2}" dt="2019-12-12T13:56:13.406" v="83" actId="26606"/>
          <ac:spMkLst>
            <pc:docMk/>
            <pc:sldMk cId="3874741286" sldId="260"/>
            <ac:spMk id="9" creationId="{06048CCE-094B-4948-B61B-DE627F176712}"/>
          </ac:spMkLst>
        </pc:spChg>
        <pc:spChg chg="add del">
          <ac:chgData name="Munn, Nick (ASD-S)" userId="9796a8b0-e48f-4efe-823a-2408a0ac8b69" providerId="ADAL" clId="{8F0D50EC-00E8-4D16-8029-71E710FFEFB2}" dt="2019-12-12T13:55:08.873" v="82" actId="26606"/>
          <ac:spMkLst>
            <pc:docMk/>
            <pc:sldMk cId="3874741286" sldId="260"/>
            <ac:spMk id="12" creationId="{247AB924-1B87-43FC-B7C7-B112D5C51A0E}"/>
          </ac:spMkLst>
        </pc:spChg>
        <pc:picChg chg="add mod ord">
          <ac:chgData name="Munn, Nick (ASD-S)" userId="9796a8b0-e48f-4efe-823a-2408a0ac8b69" providerId="ADAL" clId="{8F0D50EC-00E8-4D16-8029-71E710FFEFB2}" dt="2019-12-12T13:56:42.524" v="89" actId="1076"/>
          <ac:picMkLst>
            <pc:docMk/>
            <pc:sldMk cId="3874741286" sldId="260"/>
            <ac:picMk id="3" creationId="{2BC72B62-AC95-4B87-8AB8-C37AA1DC9293}"/>
          </ac:picMkLst>
        </pc:picChg>
        <pc:picChg chg="add mod ord">
          <ac:chgData name="Munn, Nick (ASD-S)" userId="9796a8b0-e48f-4efe-823a-2408a0ac8b69" providerId="ADAL" clId="{8F0D50EC-00E8-4D16-8029-71E710FFEFB2}" dt="2019-12-12T13:56:28.403" v="87" actId="1076"/>
          <ac:picMkLst>
            <pc:docMk/>
            <pc:sldMk cId="3874741286" sldId="260"/>
            <ac:picMk id="4" creationId="{B96D472E-39DD-43B0-BBBA-4FD5B909F1A2}"/>
          </ac:picMkLst>
        </pc:picChg>
        <pc:picChg chg="add mod">
          <ac:chgData name="Munn, Nick (ASD-S)" userId="9796a8b0-e48f-4efe-823a-2408a0ac8b69" providerId="ADAL" clId="{8F0D50EC-00E8-4D16-8029-71E710FFEFB2}" dt="2019-12-12T13:56:21.716" v="85" actId="1076"/>
          <ac:picMkLst>
            <pc:docMk/>
            <pc:sldMk cId="3874741286" sldId="260"/>
            <ac:picMk id="5" creationId="{98B5A2DA-B71F-4C5C-9EC9-FB7611C5F05F}"/>
          </ac:picMkLst>
        </pc:picChg>
        <pc:cxnChg chg="add del">
          <ac:chgData name="Munn, Nick (ASD-S)" userId="9796a8b0-e48f-4efe-823a-2408a0ac8b69" providerId="ADAL" clId="{8F0D50EC-00E8-4D16-8029-71E710FFEFB2}" dt="2019-12-12T13:55:08.873" v="82" actId="26606"/>
          <ac:cxnSpMkLst>
            <pc:docMk/>
            <pc:sldMk cId="3874741286" sldId="260"/>
            <ac:cxnSpMk id="10" creationId="{99AE2756-0FC4-4155-83E7-58AAAB63E757}"/>
          </ac:cxnSpMkLst>
        </pc:cxnChg>
        <pc:cxnChg chg="add">
          <ac:chgData name="Munn, Nick (ASD-S)" userId="9796a8b0-e48f-4efe-823a-2408a0ac8b69" providerId="ADAL" clId="{8F0D50EC-00E8-4D16-8029-71E710FFEFB2}" dt="2019-12-12T13:56:13.406" v="83" actId="26606"/>
          <ac:cxnSpMkLst>
            <pc:docMk/>
            <pc:sldMk cId="3874741286" sldId="260"/>
            <ac:cxnSpMk id="11" creationId="{5BB48934-4796-4249-B64C-EE2375977B5E}"/>
          </ac:cxnSpMkLst>
        </pc:cxnChg>
        <pc:cxnChg chg="add del">
          <ac:chgData name="Munn, Nick (ASD-S)" userId="9796a8b0-e48f-4efe-823a-2408a0ac8b69" providerId="ADAL" clId="{8F0D50EC-00E8-4D16-8029-71E710FFEFB2}" dt="2019-12-12T13:55:08.873" v="82" actId="26606"/>
          <ac:cxnSpMkLst>
            <pc:docMk/>
            <pc:sldMk cId="3874741286" sldId="260"/>
            <ac:cxnSpMk id="14" creationId="{818DC98F-4057-4645-B948-F604F39A9CFE}"/>
          </ac:cxnSpMkLst>
        </pc:cxnChg>
        <pc:cxnChg chg="add del">
          <ac:chgData name="Munn, Nick (ASD-S)" userId="9796a8b0-e48f-4efe-823a-2408a0ac8b69" providerId="ADAL" clId="{8F0D50EC-00E8-4D16-8029-71E710FFEFB2}" dt="2019-12-12T13:55:08.873" v="82" actId="26606"/>
          <ac:cxnSpMkLst>
            <pc:docMk/>
            <pc:sldMk cId="3874741286" sldId="260"/>
            <ac:cxnSpMk id="16" creationId="{DAD2B705-4A9B-408D-AA80-4F41045E09DE}"/>
          </ac:cxnSpMkLst>
        </pc:cxnChg>
      </pc:sldChg>
      <pc:sldChg chg="addSp delSp modSp add">
        <pc:chgData name="Munn, Nick (ASD-S)" userId="9796a8b0-e48f-4efe-823a-2408a0ac8b69" providerId="ADAL" clId="{8F0D50EC-00E8-4D16-8029-71E710FFEFB2}" dt="2019-12-12T14:23:42.048" v="128" actId="1076"/>
        <pc:sldMkLst>
          <pc:docMk/>
          <pc:sldMk cId="3438996114" sldId="261"/>
        </pc:sldMkLst>
        <pc:spChg chg="mod">
          <ac:chgData name="Munn, Nick (ASD-S)" userId="9796a8b0-e48f-4efe-823a-2408a0ac8b69" providerId="ADAL" clId="{8F0D50EC-00E8-4D16-8029-71E710FFEFB2}" dt="2019-12-12T14:18:00.871" v="110" actId="20577"/>
          <ac:spMkLst>
            <pc:docMk/>
            <pc:sldMk cId="3438996114" sldId="261"/>
            <ac:spMk id="2" creationId="{3F9F5C39-388E-49CF-9B6A-D67636829BE0}"/>
          </ac:spMkLst>
        </pc:spChg>
        <pc:picChg chg="del">
          <ac:chgData name="Munn, Nick (ASD-S)" userId="9796a8b0-e48f-4efe-823a-2408a0ac8b69" providerId="ADAL" clId="{8F0D50EC-00E8-4D16-8029-71E710FFEFB2}" dt="2019-12-12T14:18:03.356" v="111" actId="478"/>
          <ac:picMkLst>
            <pc:docMk/>
            <pc:sldMk cId="3438996114" sldId="261"/>
            <ac:picMk id="3" creationId="{2BC72B62-AC95-4B87-8AB8-C37AA1DC9293}"/>
          </ac:picMkLst>
        </pc:picChg>
        <pc:picChg chg="del">
          <ac:chgData name="Munn, Nick (ASD-S)" userId="9796a8b0-e48f-4efe-823a-2408a0ac8b69" providerId="ADAL" clId="{8F0D50EC-00E8-4D16-8029-71E710FFEFB2}" dt="2019-12-12T14:18:05.357" v="113" actId="478"/>
          <ac:picMkLst>
            <pc:docMk/>
            <pc:sldMk cId="3438996114" sldId="261"/>
            <ac:picMk id="4" creationId="{B96D472E-39DD-43B0-BBBA-4FD5B909F1A2}"/>
          </ac:picMkLst>
        </pc:picChg>
        <pc:picChg chg="del">
          <ac:chgData name="Munn, Nick (ASD-S)" userId="9796a8b0-e48f-4efe-823a-2408a0ac8b69" providerId="ADAL" clId="{8F0D50EC-00E8-4D16-8029-71E710FFEFB2}" dt="2019-12-12T14:18:04.450" v="112" actId="478"/>
          <ac:picMkLst>
            <pc:docMk/>
            <pc:sldMk cId="3438996114" sldId="261"/>
            <ac:picMk id="5" creationId="{98B5A2DA-B71F-4C5C-9EC9-FB7611C5F05F}"/>
          </ac:picMkLst>
        </pc:picChg>
        <pc:picChg chg="add mod">
          <ac:chgData name="Munn, Nick (ASD-S)" userId="9796a8b0-e48f-4efe-823a-2408a0ac8b69" providerId="ADAL" clId="{8F0D50EC-00E8-4D16-8029-71E710FFEFB2}" dt="2019-12-12T14:22:51.438" v="117" actId="1076"/>
          <ac:picMkLst>
            <pc:docMk/>
            <pc:sldMk cId="3438996114" sldId="261"/>
            <ac:picMk id="6" creationId="{A700704F-DA68-4F6D-B65D-2F42C89689BD}"/>
          </ac:picMkLst>
        </pc:picChg>
        <pc:picChg chg="add mod">
          <ac:chgData name="Munn, Nick (ASD-S)" userId="9796a8b0-e48f-4efe-823a-2408a0ac8b69" providerId="ADAL" clId="{8F0D50EC-00E8-4D16-8029-71E710FFEFB2}" dt="2019-12-12T14:23:20.242" v="124" actId="1076"/>
          <ac:picMkLst>
            <pc:docMk/>
            <pc:sldMk cId="3438996114" sldId="261"/>
            <ac:picMk id="10" creationId="{886CFBA6-1ADF-4A60-9DD4-1502A1100AE9}"/>
          </ac:picMkLst>
        </pc:picChg>
        <pc:picChg chg="add mod">
          <ac:chgData name="Munn, Nick (ASD-S)" userId="9796a8b0-e48f-4efe-823a-2408a0ac8b69" providerId="ADAL" clId="{8F0D50EC-00E8-4D16-8029-71E710FFEFB2}" dt="2019-12-12T14:23:42.048" v="128" actId="1076"/>
          <ac:picMkLst>
            <pc:docMk/>
            <pc:sldMk cId="3438996114" sldId="261"/>
            <ac:picMk id="12" creationId="{57EE0615-4E4F-44F7-BCA0-530FF400EA6D}"/>
          </ac:picMkLst>
        </pc:picChg>
      </pc:sldChg>
      <pc:sldChg chg="addSp delSp modSp add mod setBg setClrOvrMap">
        <pc:chgData name="Munn, Nick (ASD-S)" userId="9796a8b0-e48f-4efe-823a-2408a0ac8b69" providerId="ADAL" clId="{8F0D50EC-00E8-4D16-8029-71E710FFEFB2}" dt="2019-12-12T14:57:24.041" v="182" actId="1076"/>
        <pc:sldMkLst>
          <pc:docMk/>
          <pc:sldMk cId="2542281752" sldId="262"/>
        </pc:sldMkLst>
        <pc:spChg chg="mod">
          <ac:chgData name="Munn, Nick (ASD-S)" userId="9796a8b0-e48f-4efe-823a-2408a0ac8b69" providerId="ADAL" clId="{8F0D50EC-00E8-4D16-8029-71E710FFEFB2}" dt="2019-12-12T14:55:32.581" v="163" actId="26606"/>
          <ac:spMkLst>
            <pc:docMk/>
            <pc:sldMk cId="2542281752" sldId="262"/>
            <ac:spMk id="2" creationId="{AAA9E1DA-2BE6-4C72-AE2C-4BA3441CBE64}"/>
          </ac:spMkLst>
        </pc:spChg>
        <pc:spChg chg="add del">
          <ac:chgData name="Munn, Nick (ASD-S)" userId="9796a8b0-e48f-4efe-823a-2408a0ac8b69" providerId="ADAL" clId="{8F0D50EC-00E8-4D16-8029-71E710FFEFB2}" dt="2019-12-12T14:55:32.581" v="163" actId="26606"/>
          <ac:spMkLst>
            <pc:docMk/>
            <pc:sldMk cId="2542281752" sldId="262"/>
            <ac:spMk id="9" creationId="{4351DFE5-F63D-4BE0-BDA9-E3EB88F01AA5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12" creationId="{20CB0AEA-B839-46AC-B480-2175561FBD98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14" creationId="{BC3318E7-A970-4403-9682-E7D4299768B2}"/>
          </ac:spMkLst>
        </pc:spChg>
        <pc:spChg chg="add">
          <ac:chgData name="Munn, Nick (ASD-S)" userId="9796a8b0-e48f-4efe-823a-2408a0ac8b69" providerId="ADAL" clId="{8F0D50EC-00E8-4D16-8029-71E710FFEFB2}" dt="2019-12-12T14:55:32.581" v="163" actId="26606"/>
          <ac:spMkLst>
            <pc:docMk/>
            <pc:sldMk cId="2542281752" sldId="262"/>
            <ac:spMk id="15" creationId="{2BE2D1B8-0887-4D2B-8C42-999040132B03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16" creationId="{3B50BB8F-1CF3-4420-A246-F2AE47F1770B}"/>
          </ac:spMkLst>
        </pc:spChg>
        <pc:spChg chg="add">
          <ac:chgData name="Munn, Nick (ASD-S)" userId="9796a8b0-e48f-4efe-823a-2408a0ac8b69" providerId="ADAL" clId="{8F0D50EC-00E8-4D16-8029-71E710FFEFB2}" dt="2019-12-12T14:55:32.581" v="163" actId="26606"/>
          <ac:spMkLst>
            <pc:docMk/>
            <pc:sldMk cId="2542281752" sldId="262"/>
            <ac:spMk id="17" creationId="{FA085277-BAF7-40CC-A608-B030CA969FE9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18" creationId="{7F871D6D-54EF-4FAA-A4E3-1F4D4F8D61CD}"/>
          </ac:spMkLst>
        </pc:spChg>
        <pc:spChg chg="add">
          <ac:chgData name="Munn, Nick (ASD-S)" userId="9796a8b0-e48f-4efe-823a-2408a0ac8b69" providerId="ADAL" clId="{8F0D50EC-00E8-4D16-8029-71E710FFEFB2}" dt="2019-12-12T14:55:32.581" v="163" actId="26606"/>
          <ac:spMkLst>
            <pc:docMk/>
            <pc:sldMk cId="2542281752" sldId="262"/>
            <ac:spMk id="19" creationId="{64009F90-86BF-44AE-B0EB-D68140E0E0DA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20" creationId="{6E6E2C1E-E9BB-473F-9B15-9231E36D85BD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22" creationId="{3864C5F7-9C3C-44B2-B562-3C9187F97FBD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24" creationId="{1C633F89-CD86-4B32-ACC7-76B3DFFBF0AA}"/>
          </ac:spMkLst>
        </pc:spChg>
        <pc:spChg chg="add del">
          <ac:chgData name="Munn, Nick (ASD-S)" userId="9796a8b0-e48f-4efe-823a-2408a0ac8b69" providerId="ADAL" clId="{8F0D50EC-00E8-4D16-8029-71E710FFEFB2}" dt="2019-12-12T14:55:05.281" v="160" actId="26606"/>
          <ac:spMkLst>
            <pc:docMk/>
            <pc:sldMk cId="2542281752" sldId="262"/>
            <ac:spMk id="26" creationId="{C684BB5A-9B2C-40C0-A8F4-C812CDB97C0E}"/>
          </ac:spMkLst>
        </pc:spChg>
        <pc:picChg chg="add mod ord">
          <ac:chgData name="Munn, Nick (ASD-S)" userId="9796a8b0-e48f-4efe-823a-2408a0ac8b69" providerId="ADAL" clId="{8F0D50EC-00E8-4D16-8029-71E710FFEFB2}" dt="2019-12-12T14:55:32.581" v="163" actId="26606"/>
          <ac:picMkLst>
            <pc:docMk/>
            <pc:sldMk cId="2542281752" sldId="262"/>
            <ac:picMk id="4" creationId="{913781DB-9C2B-4391-A8F8-DEE2EE75BDC7}"/>
          </ac:picMkLst>
        </pc:picChg>
        <pc:picChg chg="add del mod ord">
          <ac:chgData name="Munn, Nick (ASD-S)" userId="9796a8b0-e48f-4efe-823a-2408a0ac8b69" providerId="ADAL" clId="{8F0D50EC-00E8-4D16-8029-71E710FFEFB2}" dt="2019-12-12T14:56:20.761" v="173" actId="478"/>
          <ac:picMkLst>
            <pc:docMk/>
            <pc:sldMk cId="2542281752" sldId="262"/>
            <ac:picMk id="5" creationId="{E2912D82-C58E-4EBA-9620-356A5B3CC4B4}"/>
          </ac:picMkLst>
        </pc:picChg>
        <pc:picChg chg="add mod">
          <ac:chgData name="Munn, Nick (ASD-S)" userId="9796a8b0-e48f-4efe-823a-2408a0ac8b69" providerId="ADAL" clId="{8F0D50EC-00E8-4D16-8029-71E710FFEFB2}" dt="2019-12-12T14:56:02.826" v="168" actId="1076"/>
          <ac:picMkLst>
            <pc:docMk/>
            <pc:sldMk cId="2542281752" sldId="262"/>
            <ac:picMk id="6" creationId="{537637E8-E2B6-484A-8E93-E2B5A017D8B4}"/>
          </ac:picMkLst>
        </pc:picChg>
        <pc:picChg chg="add mod">
          <ac:chgData name="Munn, Nick (ASD-S)" userId="9796a8b0-e48f-4efe-823a-2408a0ac8b69" providerId="ADAL" clId="{8F0D50EC-00E8-4D16-8029-71E710FFEFB2}" dt="2019-12-12T14:55:32.581" v="163" actId="26606"/>
          <ac:picMkLst>
            <pc:docMk/>
            <pc:sldMk cId="2542281752" sldId="262"/>
            <ac:picMk id="7" creationId="{AFE630D6-FCFD-4AC5-B460-931D3869B891}"/>
          </ac:picMkLst>
        </pc:picChg>
        <pc:picChg chg="add del mod">
          <ac:chgData name="Munn, Nick (ASD-S)" userId="9796a8b0-e48f-4efe-823a-2408a0ac8b69" providerId="ADAL" clId="{8F0D50EC-00E8-4D16-8029-71E710FFEFB2}" dt="2019-12-12T14:56:57.127" v="178" actId="478"/>
          <ac:picMkLst>
            <pc:docMk/>
            <pc:sldMk cId="2542281752" sldId="262"/>
            <ac:picMk id="8" creationId="{1D3CA2AB-BB95-490F-9506-F286ACFA8EE8}"/>
          </ac:picMkLst>
        </pc:picChg>
        <pc:picChg chg="add del">
          <ac:chgData name="Munn, Nick (ASD-S)" userId="9796a8b0-e48f-4efe-823a-2408a0ac8b69" providerId="ADAL" clId="{8F0D50EC-00E8-4D16-8029-71E710FFEFB2}" dt="2019-12-12T14:55:32.581" v="163" actId="26606"/>
          <ac:picMkLst>
            <pc:docMk/>
            <pc:sldMk cId="2542281752" sldId="262"/>
            <ac:picMk id="10" creationId="{02DD2BC0-6F29-4B4F-8D61-2DCF6D2E8E73}"/>
          </ac:picMkLst>
        </pc:picChg>
        <pc:picChg chg="add mod">
          <ac:chgData name="Munn, Nick (ASD-S)" userId="9796a8b0-e48f-4efe-823a-2408a0ac8b69" providerId="ADAL" clId="{8F0D50EC-00E8-4D16-8029-71E710FFEFB2}" dt="2019-12-12T14:57:24.041" v="182" actId="1076"/>
          <ac:picMkLst>
            <pc:docMk/>
            <pc:sldMk cId="2542281752" sldId="262"/>
            <ac:picMk id="11" creationId="{6FD8F813-8871-4705-A80C-5CC0B40C2D2C}"/>
          </ac:picMkLst>
        </pc:picChg>
        <pc:cxnChg chg="add">
          <ac:chgData name="Munn, Nick (ASD-S)" userId="9796a8b0-e48f-4efe-823a-2408a0ac8b69" providerId="ADAL" clId="{8F0D50EC-00E8-4D16-8029-71E710FFEFB2}" dt="2019-12-12T14:55:32.581" v="163" actId="26606"/>
          <ac:cxnSpMkLst>
            <pc:docMk/>
            <pc:sldMk cId="2542281752" sldId="262"/>
            <ac:cxnSpMk id="21" creationId="{14254369-4B26-4D6A-A4CD-BE3438297C30}"/>
          </ac:cxnSpMkLst>
        </pc:cxnChg>
      </pc:sldChg>
      <pc:sldChg chg="add del">
        <pc:chgData name="Munn, Nick (ASD-S)" userId="9796a8b0-e48f-4efe-823a-2408a0ac8b69" providerId="ADAL" clId="{8F0D50EC-00E8-4D16-8029-71E710FFEFB2}" dt="2019-12-12T15:49:44.039" v="184" actId="2696"/>
        <pc:sldMkLst>
          <pc:docMk/>
          <pc:sldMk cId="1467416759" sldId="263"/>
        </pc:sldMkLst>
      </pc:sldChg>
      <pc:sldChg chg="addSp delSp modSp add ord">
        <pc:chgData name="Munn, Nick (ASD-S)" userId="9796a8b0-e48f-4efe-823a-2408a0ac8b69" providerId="ADAL" clId="{8F0D50EC-00E8-4D16-8029-71E710FFEFB2}" dt="2019-12-12T15:59:28.987" v="309" actId="1076"/>
        <pc:sldMkLst>
          <pc:docMk/>
          <pc:sldMk cId="4172641115" sldId="263"/>
        </pc:sldMkLst>
        <pc:spChg chg="mod">
          <ac:chgData name="Munn, Nick (ASD-S)" userId="9796a8b0-e48f-4efe-823a-2408a0ac8b69" providerId="ADAL" clId="{8F0D50EC-00E8-4D16-8029-71E710FFEFB2}" dt="2019-12-12T15:50:14.511" v="227" actId="20577"/>
          <ac:spMkLst>
            <pc:docMk/>
            <pc:sldMk cId="4172641115" sldId="263"/>
            <ac:spMk id="2" creationId="{AAA9E1DA-2BE6-4C72-AE2C-4BA3441CBE64}"/>
          </ac:spMkLst>
        </pc:spChg>
        <pc:spChg chg="add mod">
          <ac:chgData name="Munn, Nick (ASD-S)" userId="9796a8b0-e48f-4efe-823a-2408a0ac8b69" providerId="ADAL" clId="{8F0D50EC-00E8-4D16-8029-71E710FFEFB2}" dt="2019-12-12T15:51:19.227" v="289" actId="255"/>
          <ac:spMkLst>
            <pc:docMk/>
            <pc:sldMk cId="4172641115" sldId="263"/>
            <ac:spMk id="3" creationId="{D4EC55DC-ED61-4864-ADA8-9408C9DB7313}"/>
          </ac:spMkLst>
        </pc:spChg>
        <pc:picChg chg="del">
          <ac:chgData name="Munn, Nick (ASD-S)" userId="9796a8b0-e48f-4efe-823a-2408a0ac8b69" providerId="ADAL" clId="{8F0D50EC-00E8-4D16-8029-71E710FFEFB2}" dt="2019-12-12T15:53:14.353" v="290" actId="478"/>
          <ac:picMkLst>
            <pc:docMk/>
            <pc:sldMk cId="4172641115" sldId="263"/>
            <ac:picMk id="4" creationId="{913781DB-9C2B-4391-A8F8-DEE2EE75BDC7}"/>
          </ac:picMkLst>
        </pc:picChg>
        <pc:picChg chg="del">
          <ac:chgData name="Munn, Nick (ASD-S)" userId="9796a8b0-e48f-4efe-823a-2408a0ac8b69" providerId="ADAL" clId="{8F0D50EC-00E8-4D16-8029-71E710FFEFB2}" dt="2019-12-12T15:58:39.221" v="301" actId="478"/>
          <ac:picMkLst>
            <pc:docMk/>
            <pc:sldMk cId="4172641115" sldId="263"/>
            <ac:picMk id="6" creationId="{537637E8-E2B6-484A-8E93-E2B5A017D8B4}"/>
          </ac:picMkLst>
        </pc:picChg>
        <pc:picChg chg="del">
          <ac:chgData name="Munn, Nick (ASD-S)" userId="9796a8b0-e48f-4efe-823a-2408a0ac8b69" providerId="ADAL" clId="{8F0D50EC-00E8-4D16-8029-71E710FFEFB2}" dt="2019-12-12T15:58:40.212" v="302" actId="478"/>
          <ac:picMkLst>
            <pc:docMk/>
            <pc:sldMk cId="4172641115" sldId="263"/>
            <ac:picMk id="7" creationId="{AFE630D6-FCFD-4AC5-B460-931D3869B891}"/>
          </ac:picMkLst>
        </pc:picChg>
        <pc:picChg chg="add mod">
          <ac:chgData name="Munn, Nick (ASD-S)" userId="9796a8b0-e48f-4efe-823a-2408a0ac8b69" providerId="ADAL" clId="{8F0D50EC-00E8-4D16-8029-71E710FFEFB2}" dt="2019-12-12T15:53:33.796" v="294" actId="1076"/>
          <ac:picMkLst>
            <pc:docMk/>
            <pc:sldMk cId="4172641115" sldId="263"/>
            <ac:picMk id="8" creationId="{D4454FF4-A6F9-47FE-8BCD-C76EC08DBAFD}"/>
          </ac:picMkLst>
        </pc:picChg>
        <pc:picChg chg="add mod">
          <ac:chgData name="Munn, Nick (ASD-S)" userId="9796a8b0-e48f-4efe-823a-2408a0ac8b69" providerId="ADAL" clId="{8F0D50EC-00E8-4D16-8029-71E710FFEFB2}" dt="2019-12-12T15:58:31.389" v="300" actId="1076"/>
          <ac:picMkLst>
            <pc:docMk/>
            <pc:sldMk cId="4172641115" sldId="263"/>
            <ac:picMk id="9" creationId="{5024EE01-89D4-4448-92FA-E10A419CF94D}"/>
          </ac:picMkLst>
        </pc:picChg>
        <pc:picChg chg="add mod">
          <ac:chgData name="Munn, Nick (ASD-S)" userId="9796a8b0-e48f-4efe-823a-2408a0ac8b69" providerId="ADAL" clId="{8F0D50EC-00E8-4D16-8029-71E710FFEFB2}" dt="2019-12-12T15:59:08.990" v="305" actId="14100"/>
          <ac:picMkLst>
            <pc:docMk/>
            <pc:sldMk cId="4172641115" sldId="263"/>
            <ac:picMk id="10" creationId="{1982271D-1532-44B9-A5B0-C0266F663262}"/>
          </ac:picMkLst>
        </pc:picChg>
        <pc:picChg chg="del">
          <ac:chgData name="Munn, Nick (ASD-S)" userId="9796a8b0-e48f-4efe-823a-2408a0ac8b69" providerId="ADAL" clId="{8F0D50EC-00E8-4D16-8029-71E710FFEFB2}" dt="2019-12-12T15:58:14.562" v="295" actId="478"/>
          <ac:picMkLst>
            <pc:docMk/>
            <pc:sldMk cId="4172641115" sldId="263"/>
            <ac:picMk id="11" creationId="{6FD8F813-8871-4705-A80C-5CC0B40C2D2C}"/>
          </ac:picMkLst>
        </pc:picChg>
        <pc:picChg chg="add mod">
          <ac:chgData name="Munn, Nick (ASD-S)" userId="9796a8b0-e48f-4efe-823a-2408a0ac8b69" providerId="ADAL" clId="{8F0D50EC-00E8-4D16-8029-71E710FFEFB2}" dt="2019-12-12T15:59:28.987" v="309" actId="1076"/>
          <ac:picMkLst>
            <pc:docMk/>
            <pc:sldMk cId="4172641115" sldId="263"/>
            <ac:picMk id="12" creationId="{7C10BB87-3954-4A46-96C6-0889FD0F3ED3}"/>
          </ac:picMkLst>
        </pc:picChg>
      </pc:sldChg>
      <pc:sldChg chg="addSp delSp modSp add ord">
        <pc:chgData name="Munn, Nick (ASD-S)" userId="9796a8b0-e48f-4efe-823a-2408a0ac8b69" providerId="ADAL" clId="{8F0D50EC-00E8-4D16-8029-71E710FFEFB2}" dt="2019-12-12T16:10:16.681" v="421" actId="1076"/>
        <pc:sldMkLst>
          <pc:docMk/>
          <pc:sldMk cId="3316042487" sldId="264"/>
        </pc:sldMkLst>
        <pc:spChg chg="mod">
          <ac:chgData name="Munn, Nick (ASD-S)" userId="9796a8b0-e48f-4efe-823a-2408a0ac8b69" providerId="ADAL" clId="{8F0D50EC-00E8-4D16-8029-71E710FFEFB2}" dt="2019-12-12T16:01:53.370" v="324" actId="122"/>
          <ac:spMkLst>
            <pc:docMk/>
            <pc:sldMk cId="3316042487" sldId="264"/>
            <ac:spMk id="2" creationId="{AAA9E1DA-2BE6-4C72-AE2C-4BA3441CBE64}"/>
          </ac:spMkLst>
        </pc:spChg>
        <pc:spChg chg="mod">
          <ac:chgData name="Munn, Nick (ASD-S)" userId="9796a8b0-e48f-4efe-823a-2408a0ac8b69" providerId="ADAL" clId="{8F0D50EC-00E8-4D16-8029-71E710FFEFB2}" dt="2019-12-12T16:02:31.468" v="397" actId="20577"/>
          <ac:spMkLst>
            <pc:docMk/>
            <pc:sldMk cId="3316042487" sldId="264"/>
            <ac:spMk id="3" creationId="{D4EC55DC-ED61-4864-ADA8-9408C9DB7313}"/>
          </ac:spMkLst>
        </pc:spChg>
        <pc:picChg chg="add mod">
          <ac:chgData name="Munn, Nick (ASD-S)" userId="9796a8b0-e48f-4efe-823a-2408a0ac8b69" providerId="ADAL" clId="{8F0D50EC-00E8-4D16-8029-71E710FFEFB2}" dt="2019-12-12T16:04:07.076" v="407" actId="1076"/>
          <ac:picMkLst>
            <pc:docMk/>
            <pc:sldMk cId="3316042487" sldId="264"/>
            <ac:picMk id="5" creationId="{28CCE719-DB64-4E86-88B4-1D79773A81CE}"/>
          </ac:picMkLst>
        </pc:picChg>
        <pc:picChg chg="add mod">
          <ac:chgData name="Munn, Nick (ASD-S)" userId="9796a8b0-e48f-4efe-823a-2408a0ac8b69" providerId="ADAL" clId="{8F0D50EC-00E8-4D16-8029-71E710FFEFB2}" dt="2019-12-12T16:08:29.266" v="411" actId="1076"/>
          <ac:picMkLst>
            <pc:docMk/>
            <pc:sldMk cId="3316042487" sldId="264"/>
            <ac:picMk id="6" creationId="{3BCC22EF-6A57-4E37-B3CC-EAAD7EC69FF9}"/>
          </ac:picMkLst>
        </pc:picChg>
        <pc:picChg chg="add mod">
          <ac:chgData name="Munn, Nick (ASD-S)" userId="9796a8b0-e48f-4efe-823a-2408a0ac8b69" providerId="ADAL" clId="{8F0D50EC-00E8-4D16-8029-71E710FFEFB2}" dt="2019-12-12T16:10:16.681" v="421" actId="1076"/>
          <ac:picMkLst>
            <pc:docMk/>
            <pc:sldMk cId="3316042487" sldId="264"/>
            <ac:picMk id="7" creationId="{A9290BE9-E00C-4061-825B-40D1DA2093A6}"/>
          </ac:picMkLst>
        </pc:picChg>
        <pc:picChg chg="del">
          <ac:chgData name="Munn, Nick (ASD-S)" userId="9796a8b0-e48f-4efe-823a-2408a0ac8b69" providerId="ADAL" clId="{8F0D50EC-00E8-4D16-8029-71E710FFEFB2}" dt="2019-12-12T16:03:54.076" v="401" actId="478"/>
          <ac:picMkLst>
            <pc:docMk/>
            <pc:sldMk cId="3316042487" sldId="264"/>
            <ac:picMk id="8" creationId="{D4454FF4-A6F9-47FE-8BCD-C76EC08DBAFD}"/>
          </ac:picMkLst>
        </pc:picChg>
        <pc:picChg chg="del">
          <ac:chgData name="Munn, Nick (ASD-S)" userId="9796a8b0-e48f-4efe-823a-2408a0ac8b69" providerId="ADAL" clId="{8F0D50EC-00E8-4D16-8029-71E710FFEFB2}" dt="2019-12-12T16:02:41.738" v="398" actId="478"/>
          <ac:picMkLst>
            <pc:docMk/>
            <pc:sldMk cId="3316042487" sldId="264"/>
            <ac:picMk id="9" creationId="{5024EE01-89D4-4448-92FA-E10A419CF94D}"/>
          </ac:picMkLst>
        </pc:picChg>
        <pc:picChg chg="del">
          <ac:chgData name="Munn, Nick (ASD-S)" userId="9796a8b0-e48f-4efe-823a-2408a0ac8b69" providerId="ADAL" clId="{8F0D50EC-00E8-4D16-8029-71E710FFEFB2}" dt="2019-12-12T16:02:43.037" v="399" actId="478"/>
          <ac:picMkLst>
            <pc:docMk/>
            <pc:sldMk cId="3316042487" sldId="264"/>
            <ac:picMk id="10" creationId="{1982271D-1532-44B9-A5B0-C0266F663262}"/>
          </ac:picMkLst>
        </pc:picChg>
        <pc:picChg chg="add mod">
          <ac:chgData name="Munn, Nick (ASD-S)" userId="9796a8b0-e48f-4efe-823a-2408a0ac8b69" providerId="ADAL" clId="{8F0D50EC-00E8-4D16-8029-71E710FFEFB2}" dt="2019-12-12T16:10:00.671" v="417" actId="1076"/>
          <ac:picMkLst>
            <pc:docMk/>
            <pc:sldMk cId="3316042487" sldId="264"/>
            <ac:picMk id="11" creationId="{82341FCC-D503-4F38-BB04-B4E0AD49FD54}"/>
          </ac:picMkLst>
        </pc:picChg>
        <pc:picChg chg="del">
          <ac:chgData name="Munn, Nick (ASD-S)" userId="9796a8b0-e48f-4efe-823a-2408a0ac8b69" providerId="ADAL" clId="{8F0D50EC-00E8-4D16-8029-71E710FFEFB2}" dt="2019-12-12T16:02:43.831" v="400" actId="478"/>
          <ac:picMkLst>
            <pc:docMk/>
            <pc:sldMk cId="3316042487" sldId="264"/>
            <ac:picMk id="12" creationId="{7C10BB87-3954-4A46-96C6-0889FD0F3ED3}"/>
          </ac:picMkLst>
        </pc:picChg>
      </pc:sldChg>
      <pc:sldChg chg="addSp delSp modSp add mod setBg setClrOvrMap delDesignElem">
        <pc:chgData name="Munn, Nick (ASD-S)" userId="9796a8b0-e48f-4efe-823a-2408a0ac8b69" providerId="ADAL" clId="{8F0D50EC-00E8-4D16-8029-71E710FFEFB2}" dt="2019-12-12T16:18:03.023" v="456" actId="1076"/>
        <pc:sldMkLst>
          <pc:docMk/>
          <pc:sldMk cId="4196440181" sldId="265"/>
        </pc:sldMkLst>
        <pc:spChg chg="mod">
          <ac:chgData name="Munn, Nick (ASD-S)" userId="9796a8b0-e48f-4efe-823a-2408a0ac8b69" providerId="ADAL" clId="{8F0D50EC-00E8-4D16-8029-71E710FFEFB2}" dt="2019-12-12T16:17:39.336" v="451" actId="26606"/>
          <ac:spMkLst>
            <pc:docMk/>
            <pc:sldMk cId="4196440181" sldId="265"/>
            <ac:spMk id="2" creationId="{AAA9E1DA-2BE6-4C72-AE2C-4BA3441CBE64}"/>
          </ac:spMkLst>
        </pc:spChg>
        <pc:spChg chg="del">
          <ac:chgData name="Munn, Nick (ASD-S)" userId="9796a8b0-e48f-4efe-823a-2408a0ac8b69" providerId="ADAL" clId="{8F0D50EC-00E8-4D16-8029-71E710FFEFB2}" dt="2019-12-12T16:13:29.145" v="439" actId="478"/>
          <ac:spMkLst>
            <pc:docMk/>
            <pc:sldMk cId="4196440181" sldId="265"/>
            <ac:spMk id="3" creationId="{D4EC55DC-ED61-4864-ADA8-9408C9DB7313}"/>
          </ac:spMkLst>
        </pc:spChg>
        <pc:spChg chg="add del">
          <ac:chgData name="Munn, Nick (ASD-S)" userId="9796a8b0-e48f-4efe-823a-2408a0ac8b69" providerId="ADAL" clId="{8F0D50EC-00E8-4D16-8029-71E710FFEFB2}" dt="2019-12-12T16:17:39.336" v="451" actId="26606"/>
          <ac:spMkLst>
            <pc:docMk/>
            <pc:sldMk cId="4196440181" sldId="265"/>
            <ac:spMk id="10" creationId="{823AC064-BC96-4F32-8AE1-B2FD38754823}"/>
          </ac:spMkLst>
        </pc:spChg>
        <pc:spChg chg="del">
          <ac:chgData name="Munn, Nick (ASD-S)" userId="9796a8b0-e48f-4efe-823a-2408a0ac8b69" providerId="ADAL" clId="{8F0D50EC-00E8-4D16-8029-71E710FFEFB2}" dt="2019-12-12T16:16:33.986" v="444"/>
          <ac:spMkLst>
            <pc:docMk/>
            <pc:sldMk cId="4196440181" sldId="265"/>
            <ac:spMk id="15" creationId="{2BE2D1B8-0887-4D2B-8C42-999040132B03}"/>
          </ac:spMkLst>
        </pc:spChg>
        <pc:spChg chg="add">
          <ac:chgData name="Munn, Nick (ASD-S)" userId="9796a8b0-e48f-4efe-823a-2408a0ac8b69" providerId="ADAL" clId="{8F0D50EC-00E8-4D16-8029-71E710FFEFB2}" dt="2019-12-12T16:17:39.336" v="451" actId="26606"/>
          <ac:spMkLst>
            <pc:docMk/>
            <pc:sldMk cId="4196440181" sldId="265"/>
            <ac:spMk id="16" creationId="{1707FC24-6981-43D9-B525-C7832BA22463}"/>
          </ac:spMkLst>
        </pc:spChg>
        <pc:spChg chg="del">
          <ac:chgData name="Munn, Nick (ASD-S)" userId="9796a8b0-e48f-4efe-823a-2408a0ac8b69" providerId="ADAL" clId="{8F0D50EC-00E8-4D16-8029-71E710FFEFB2}" dt="2019-12-12T16:16:33.986" v="444"/>
          <ac:spMkLst>
            <pc:docMk/>
            <pc:sldMk cId="4196440181" sldId="265"/>
            <ac:spMk id="17" creationId="{FA085277-BAF7-40CC-A608-B030CA969FE9}"/>
          </ac:spMkLst>
        </pc:spChg>
        <pc:spChg chg="del">
          <ac:chgData name="Munn, Nick (ASD-S)" userId="9796a8b0-e48f-4efe-823a-2408a0ac8b69" providerId="ADAL" clId="{8F0D50EC-00E8-4D16-8029-71E710FFEFB2}" dt="2019-12-12T16:16:33.986" v="444"/>
          <ac:spMkLst>
            <pc:docMk/>
            <pc:sldMk cId="4196440181" sldId="265"/>
            <ac:spMk id="19" creationId="{64009F90-86BF-44AE-B0EB-D68140E0E0DA}"/>
          </ac:spMkLst>
        </pc:spChg>
        <pc:picChg chg="add mod ord">
          <ac:chgData name="Munn, Nick (ASD-S)" userId="9796a8b0-e48f-4efe-823a-2408a0ac8b69" providerId="ADAL" clId="{8F0D50EC-00E8-4D16-8029-71E710FFEFB2}" dt="2019-12-12T16:17:55.669" v="455" actId="1076"/>
          <ac:picMkLst>
            <pc:docMk/>
            <pc:sldMk cId="4196440181" sldId="265"/>
            <ac:picMk id="4" creationId="{75B45DD4-FB84-411A-B635-5160EA5BDCDD}"/>
          </ac:picMkLst>
        </pc:picChg>
        <pc:picChg chg="mod">
          <ac:chgData name="Munn, Nick (ASD-S)" userId="9796a8b0-e48f-4efe-823a-2408a0ac8b69" providerId="ADAL" clId="{8F0D50EC-00E8-4D16-8029-71E710FFEFB2}" dt="2019-12-12T16:18:03.023" v="456" actId="1076"/>
          <ac:picMkLst>
            <pc:docMk/>
            <pc:sldMk cId="4196440181" sldId="265"/>
            <ac:picMk id="5" creationId="{28CCE719-DB64-4E86-88B4-1D79773A81CE}"/>
          </ac:picMkLst>
        </pc:picChg>
        <pc:picChg chg="del">
          <ac:chgData name="Munn, Nick (ASD-S)" userId="9796a8b0-e48f-4efe-823a-2408a0ac8b69" providerId="ADAL" clId="{8F0D50EC-00E8-4D16-8029-71E710FFEFB2}" dt="2019-12-12T16:16:24.719" v="442" actId="478"/>
          <ac:picMkLst>
            <pc:docMk/>
            <pc:sldMk cId="4196440181" sldId="265"/>
            <ac:picMk id="6" creationId="{3BCC22EF-6A57-4E37-B3CC-EAAD7EC69FF9}"/>
          </ac:picMkLst>
        </pc:picChg>
        <pc:picChg chg="del">
          <ac:chgData name="Munn, Nick (ASD-S)" userId="9796a8b0-e48f-4efe-823a-2408a0ac8b69" providerId="ADAL" clId="{8F0D50EC-00E8-4D16-8029-71E710FFEFB2}" dt="2019-12-12T16:16:23.901" v="441" actId="478"/>
          <ac:picMkLst>
            <pc:docMk/>
            <pc:sldMk cId="4196440181" sldId="265"/>
            <ac:picMk id="7" creationId="{A9290BE9-E00C-4061-825B-40D1DA2093A6}"/>
          </ac:picMkLst>
        </pc:picChg>
        <pc:picChg chg="del">
          <ac:chgData name="Munn, Nick (ASD-S)" userId="9796a8b0-e48f-4efe-823a-2408a0ac8b69" providerId="ADAL" clId="{8F0D50EC-00E8-4D16-8029-71E710FFEFB2}" dt="2019-12-12T16:16:22.972" v="440" actId="478"/>
          <ac:picMkLst>
            <pc:docMk/>
            <pc:sldMk cId="4196440181" sldId="265"/>
            <ac:picMk id="11" creationId="{82341FCC-D503-4F38-BB04-B4E0AD49FD54}"/>
          </ac:picMkLst>
        </pc:picChg>
        <pc:cxnChg chg="add del">
          <ac:chgData name="Munn, Nick (ASD-S)" userId="9796a8b0-e48f-4efe-823a-2408a0ac8b69" providerId="ADAL" clId="{8F0D50EC-00E8-4D16-8029-71E710FFEFB2}" dt="2019-12-12T16:17:39.336" v="451" actId="26606"/>
          <ac:cxnSpMkLst>
            <pc:docMk/>
            <pc:sldMk cId="4196440181" sldId="265"/>
            <ac:cxnSpMk id="12" creationId="{7E7C77BC-7138-40B1-A15B-20F57A494629}"/>
          </ac:cxnSpMkLst>
        </pc:cxnChg>
        <pc:cxnChg chg="add del">
          <ac:chgData name="Munn, Nick (ASD-S)" userId="9796a8b0-e48f-4efe-823a-2408a0ac8b69" providerId="ADAL" clId="{8F0D50EC-00E8-4D16-8029-71E710FFEFB2}" dt="2019-12-12T16:17:39.336" v="451" actId="26606"/>
          <ac:cxnSpMkLst>
            <pc:docMk/>
            <pc:sldMk cId="4196440181" sldId="265"/>
            <ac:cxnSpMk id="14" creationId="{DB146403-F3D6-484B-B2ED-97F9565D0370}"/>
          </ac:cxnSpMkLst>
        </pc:cxnChg>
        <pc:cxnChg chg="del">
          <ac:chgData name="Munn, Nick (ASD-S)" userId="9796a8b0-e48f-4efe-823a-2408a0ac8b69" providerId="ADAL" clId="{8F0D50EC-00E8-4D16-8029-71E710FFEFB2}" dt="2019-12-12T16:16:33.986" v="444"/>
          <ac:cxnSpMkLst>
            <pc:docMk/>
            <pc:sldMk cId="4196440181" sldId="265"/>
            <ac:cxnSpMk id="21" creationId="{14254369-4B26-4D6A-A4CD-BE3438297C30}"/>
          </ac:cxnSpMkLst>
        </pc:cxnChg>
      </pc:sldChg>
      <pc:sldChg chg="addSp delSp modSp add delDesignElem">
        <pc:chgData name="Munn, Nick (ASD-S)" userId="9796a8b0-e48f-4efe-823a-2408a0ac8b69" providerId="ADAL" clId="{8F0D50EC-00E8-4D16-8029-71E710FFEFB2}" dt="2019-12-12T22:10:21.828" v="502" actId="1076"/>
        <pc:sldMkLst>
          <pc:docMk/>
          <pc:sldMk cId="807371082" sldId="266"/>
        </pc:sldMkLst>
        <pc:spChg chg="mod">
          <ac:chgData name="Munn, Nick (ASD-S)" userId="9796a8b0-e48f-4efe-823a-2408a0ac8b69" providerId="ADAL" clId="{8F0D50EC-00E8-4D16-8029-71E710FFEFB2}" dt="2019-12-12T22:10:16.755" v="501" actId="26606"/>
          <ac:spMkLst>
            <pc:docMk/>
            <pc:sldMk cId="807371082" sldId="266"/>
            <ac:spMk id="2" creationId="{AAA9E1DA-2BE6-4C72-AE2C-4BA3441CBE64}"/>
          </ac:spMkLst>
        </pc:spChg>
        <pc:spChg chg="add">
          <ac:chgData name="Munn, Nick (ASD-S)" userId="9796a8b0-e48f-4efe-823a-2408a0ac8b69" providerId="ADAL" clId="{8F0D50EC-00E8-4D16-8029-71E710FFEFB2}" dt="2019-12-12T22:10:16.755" v="501" actId="26606"/>
          <ac:spMkLst>
            <pc:docMk/>
            <pc:sldMk cId="807371082" sldId="266"/>
            <ac:spMk id="8" creationId="{823AC064-BC96-4F32-8AE1-B2FD38754823}"/>
          </ac:spMkLst>
        </pc:spChg>
        <pc:spChg chg="del">
          <ac:chgData name="Munn, Nick (ASD-S)" userId="9796a8b0-e48f-4efe-823a-2408a0ac8b69" providerId="ADAL" clId="{8F0D50EC-00E8-4D16-8029-71E710FFEFB2}" dt="2019-12-12T22:09:36.445" v="490" actId="26606"/>
          <ac:spMkLst>
            <pc:docMk/>
            <pc:sldMk cId="807371082" sldId="266"/>
            <ac:spMk id="16" creationId="{1707FC24-6981-43D9-B525-C7832BA22463}"/>
          </ac:spMkLst>
        </pc:spChg>
        <pc:spChg chg="add del">
          <ac:chgData name="Munn, Nick (ASD-S)" userId="9796a8b0-e48f-4efe-823a-2408a0ac8b69" providerId="ADAL" clId="{8F0D50EC-00E8-4D16-8029-71E710FFEFB2}" dt="2019-12-12T22:09:55.882" v="494"/>
          <ac:spMkLst>
            <pc:docMk/>
            <pc:sldMk cId="807371082" sldId="266"/>
            <ac:spMk id="21" creationId="{D4771268-CB57-404A-9271-370EB28F6090}"/>
          </ac:spMkLst>
        </pc:spChg>
        <pc:picChg chg="add mod">
          <ac:chgData name="Munn, Nick (ASD-S)" userId="9796a8b0-e48f-4efe-823a-2408a0ac8b69" providerId="ADAL" clId="{8F0D50EC-00E8-4D16-8029-71E710FFEFB2}" dt="2019-12-12T22:10:21.828" v="502" actId="1076"/>
          <ac:picMkLst>
            <pc:docMk/>
            <pc:sldMk cId="807371082" sldId="266"/>
            <ac:picMk id="3" creationId="{01AFB8F4-E647-4DD1-A3D2-5693193A461C}"/>
          </ac:picMkLst>
        </pc:picChg>
        <pc:picChg chg="del">
          <ac:chgData name="Munn, Nick (ASD-S)" userId="9796a8b0-e48f-4efe-823a-2408a0ac8b69" providerId="ADAL" clId="{8F0D50EC-00E8-4D16-8029-71E710FFEFB2}" dt="2019-12-12T22:04:50.938" v="488" actId="478"/>
          <ac:picMkLst>
            <pc:docMk/>
            <pc:sldMk cId="807371082" sldId="266"/>
            <ac:picMk id="4" creationId="{75B45DD4-FB84-411A-B635-5160EA5BDCDD}"/>
          </ac:picMkLst>
        </pc:picChg>
        <pc:picChg chg="del mod">
          <ac:chgData name="Munn, Nick (ASD-S)" userId="9796a8b0-e48f-4efe-823a-2408a0ac8b69" providerId="ADAL" clId="{8F0D50EC-00E8-4D16-8029-71E710FFEFB2}" dt="2019-12-12T22:09:59.145" v="496" actId="478"/>
          <ac:picMkLst>
            <pc:docMk/>
            <pc:sldMk cId="807371082" sldId="266"/>
            <ac:picMk id="5" creationId="{28CCE719-DB64-4E86-88B4-1D79773A81CE}"/>
          </ac:picMkLst>
        </pc:picChg>
        <pc:cxnChg chg="add">
          <ac:chgData name="Munn, Nick (ASD-S)" userId="9796a8b0-e48f-4efe-823a-2408a0ac8b69" providerId="ADAL" clId="{8F0D50EC-00E8-4D16-8029-71E710FFEFB2}" dt="2019-12-12T22:10:16.755" v="501" actId="26606"/>
          <ac:cxnSpMkLst>
            <pc:docMk/>
            <pc:sldMk cId="807371082" sldId="266"/>
            <ac:cxnSpMk id="10" creationId="{7E7C77BC-7138-40B1-A15B-20F57A494629}"/>
          </ac:cxnSpMkLst>
        </pc:cxnChg>
      </pc:sldChg>
      <pc:sldChg chg="addSp modSp add mod setBg">
        <pc:chgData name="Munn, Nick (ASD-S)" userId="9796a8b0-e48f-4efe-823a-2408a0ac8b69" providerId="ADAL" clId="{8F0D50EC-00E8-4D16-8029-71E710FFEFB2}" dt="2019-12-17T00:44:46.962" v="553" actId="26606"/>
        <pc:sldMkLst>
          <pc:docMk/>
          <pc:sldMk cId="2744137857" sldId="267"/>
        </pc:sldMkLst>
        <pc:spChg chg="add mod">
          <ac:chgData name="Munn, Nick (ASD-S)" userId="9796a8b0-e48f-4efe-823a-2408a0ac8b69" providerId="ADAL" clId="{8F0D50EC-00E8-4D16-8029-71E710FFEFB2}" dt="2019-12-17T00:44:46.962" v="553" actId="26606"/>
          <ac:spMkLst>
            <pc:docMk/>
            <pc:sldMk cId="2744137857" sldId="267"/>
            <ac:spMk id="3" creationId="{DA5FA8EE-D49F-4899-8B56-4F8E5BA21AED}"/>
          </ac:spMkLst>
        </pc:spChg>
        <pc:spChg chg="add">
          <ac:chgData name="Munn, Nick (ASD-S)" userId="9796a8b0-e48f-4efe-823a-2408a0ac8b69" providerId="ADAL" clId="{8F0D50EC-00E8-4D16-8029-71E710FFEFB2}" dt="2019-12-17T00:44:46.962" v="553" actId="26606"/>
          <ac:spMkLst>
            <pc:docMk/>
            <pc:sldMk cId="2744137857" sldId="267"/>
            <ac:spMk id="10" creationId="{4351DFE5-F63D-4BE0-BDA9-E3EB88F01AA5}"/>
          </ac:spMkLst>
        </pc:spChg>
        <pc:picChg chg="add mod ord">
          <ac:chgData name="Munn, Nick (ASD-S)" userId="9796a8b0-e48f-4efe-823a-2408a0ac8b69" providerId="ADAL" clId="{8F0D50EC-00E8-4D16-8029-71E710FFEFB2}" dt="2019-12-17T00:44:46.962" v="553" actId="26606"/>
          <ac:picMkLst>
            <pc:docMk/>
            <pc:sldMk cId="2744137857" sldId="267"/>
            <ac:picMk id="2" creationId="{F06D22FE-EC5E-453E-9557-BB9BD99814FE}"/>
          </ac:picMkLst>
        </pc:picChg>
        <pc:picChg chg="add mod">
          <ac:chgData name="Munn, Nick (ASD-S)" userId="9796a8b0-e48f-4efe-823a-2408a0ac8b69" providerId="ADAL" clId="{8F0D50EC-00E8-4D16-8029-71E710FFEFB2}" dt="2019-12-17T00:44:46.962" v="553" actId="26606"/>
          <ac:picMkLst>
            <pc:docMk/>
            <pc:sldMk cId="2744137857" sldId="267"/>
            <ac:picMk id="4" creationId="{BEA8D34F-4A7A-4F36-B516-538078BB9BCA}"/>
          </ac:picMkLst>
        </pc:picChg>
        <pc:picChg chg="add mod">
          <ac:chgData name="Munn, Nick (ASD-S)" userId="9796a8b0-e48f-4efe-823a-2408a0ac8b69" providerId="ADAL" clId="{8F0D50EC-00E8-4D16-8029-71E710FFEFB2}" dt="2019-12-17T00:44:46.962" v="553" actId="26606"/>
          <ac:picMkLst>
            <pc:docMk/>
            <pc:sldMk cId="2744137857" sldId="267"/>
            <ac:picMk id="5" creationId="{6CFD4B19-14C9-45C6-9030-8B0B98A04A0D}"/>
          </ac:picMkLst>
        </pc:picChg>
        <pc:picChg chg="add">
          <ac:chgData name="Munn, Nick (ASD-S)" userId="9796a8b0-e48f-4efe-823a-2408a0ac8b69" providerId="ADAL" clId="{8F0D50EC-00E8-4D16-8029-71E710FFEFB2}" dt="2019-12-17T00:44:46.962" v="553" actId="26606"/>
          <ac:picMkLst>
            <pc:docMk/>
            <pc:sldMk cId="2744137857" sldId="267"/>
            <ac:picMk id="12" creationId="{02DD2BC0-6F29-4B4F-8D61-2DCF6D2E8E73}"/>
          </ac:picMkLst>
        </pc:picChg>
      </pc:sldChg>
      <pc:sldChg chg="add del ord">
        <pc:chgData name="Munn, Nick (ASD-S)" userId="9796a8b0-e48f-4efe-823a-2408a0ac8b69" providerId="ADAL" clId="{8F0D50EC-00E8-4D16-8029-71E710FFEFB2}" dt="2019-12-17T00:07:07.691" v="506" actId="47"/>
        <pc:sldMkLst>
          <pc:docMk/>
          <pc:sldMk cId="3690013204" sldId="267"/>
        </pc:sldMkLst>
      </pc:sldChg>
      <pc:sldChg chg="addSp delSp modSp add ord">
        <pc:chgData name="Munn, Nick (ASD-S)" userId="9796a8b0-e48f-4efe-823a-2408a0ac8b69" providerId="ADAL" clId="{8F0D50EC-00E8-4D16-8029-71E710FFEFB2}" dt="2019-12-17T01:00:04.542" v="628" actId="122"/>
        <pc:sldMkLst>
          <pc:docMk/>
          <pc:sldMk cId="4155010437" sldId="268"/>
        </pc:sldMkLst>
        <pc:spChg chg="mod">
          <ac:chgData name="Munn, Nick (ASD-S)" userId="9796a8b0-e48f-4efe-823a-2408a0ac8b69" providerId="ADAL" clId="{8F0D50EC-00E8-4D16-8029-71E710FFEFB2}" dt="2019-12-17T00:53:25.400" v="571" actId="20577"/>
          <ac:spMkLst>
            <pc:docMk/>
            <pc:sldMk cId="4155010437" sldId="268"/>
            <ac:spMk id="2" creationId="{AAA9E1DA-2BE6-4C72-AE2C-4BA3441CBE64}"/>
          </ac:spMkLst>
        </pc:spChg>
        <pc:spChg chg="add mod">
          <ac:chgData name="Munn, Nick (ASD-S)" userId="9796a8b0-e48f-4efe-823a-2408a0ac8b69" providerId="ADAL" clId="{8F0D50EC-00E8-4D16-8029-71E710FFEFB2}" dt="2019-12-17T01:00:04.542" v="628" actId="122"/>
          <ac:spMkLst>
            <pc:docMk/>
            <pc:sldMk cId="4155010437" sldId="268"/>
            <ac:spMk id="5" creationId="{3C68C586-5400-4577-A010-E2CD9F67F118}"/>
          </ac:spMkLst>
        </pc:spChg>
        <pc:picChg chg="del">
          <ac:chgData name="Munn, Nick (ASD-S)" userId="9796a8b0-e48f-4efe-823a-2408a0ac8b69" providerId="ADAL" clId="{8F0D50EC-00E8-4D16-8029-71E710FFEFB2}" dt="2019-12-17T00:53:27.688" v="572" actId="478"/>
          <ac:picMkLst>
            <pc:docMk/>
            <pc:sldMk cId="4155010437" sldId="268"/>
            <ac:picMk id="3" creationId="{01AFB8F4-E647-4DD1-A3D2-5693193A461C}"/>
          </ac:picMkLst>
        </pc:picChg>
        <pc:picChg chg="add mod">
          <ac:chgData name="Munn, Nick (ASD-S)" userId="9796a8b0-e48f-4efe-823a-2408a0ac8b69" providerId="ADAL" clId="{8F0D50EC-00E8-4D16-8029-71E710FFEFB2}" dt="2019-12-17T00:59:27.917" v="576" actId="1076"/>
          <ac:picMkLst>
            <pc:docMk/>
            <pc:sldMk cId="4155010437" sldId="268"/>
            <ac:picMk id="4" creationId="{F92D2A0F-869F-4B67-BFCB-2303B22EA4C5}"/>
          </ac:picMkLst>
        </pc:picChg>
      </pc:sldChg>
      <pc:sldChg chg="addSp delSp modSp add ord">
        <pc:chgData name="Munn, Nick (ASD-S)" userId="9796a8b0-e48f-4efe-823a-2408a0ac8b69" providerId="ADAL" clId="{8F0D50EC-00E8-4D16-8029-71E710FFEFB2}" dt="2019-12-17T01:16:30.119" v="659" actId="26606"/>
        <pc:sldMkLst>
          <pc:docMk/>
          <pc:sldMk cId="1424572929" sldId="269"/>
        </pc:sldMkLst>
        <pc:spChg chg="mod">
          <ac:chgData name="Munn, Nick (ASD-S)" userId="9796a8b0-e48f-4efe-823a-2408a0ac8b69" providerId="ADAL" clId="{8F0D50EC-00E8-4D16-8029-71E710FFEFB2}" dt="2019-12-17T01:04:21.407" v="645" actId="20577"/>
          <ac:spMkLst>
            <pc:docMk/>
            <pc:sldMk cId="1424572929" sldId="269"/>
            <ac:spMk id="3" creationId="{DA5FA8EE-D49F-4899-8B56-4F8E5BA21AED}"/>
          </ac:spMkLst>
        </pc:spChg>
        <pc:spChg chg="del">
          <ac:chgData name="Munn, Nick (ASD-S)" userId="9796a8b0-e48f-4efe-823a-2408a0ac8b69" providerId="ADAL" clId="{8F0D50EC-00E8-4D16-8029-71E710FFEFB2}" dt="2019-12-17T01:16:30.119" v="659" actId="26606"/>
          <ac:spMkLst>
            <pc:docMk/>
            <pc:sldMk cId="1424572929" sldId="269"/>
            <ac:spMk id="10" creationId="{4351DFE5-F63D-4BE0-BDA9-E3EB88F01AA5}"/>
          </ac:spMkLst>
        </pc:spChg>
        <pc:spChg chg="add">
          <ac:chgData name="Munn, Nick (ASD-S)" userId="9796a8b0-e48f-4efe-823a-2408a0ac8b69" providerId="ADAL" clId="{8F0D50EC-00E8-4D16-8029-71E710FFEFB2}" dt="2019-12-17T01:16:30.119" v="659" actId="26606"/>
          <ac:spMkLst>
            <pc:docMk/>
            <pc:sldMk cId="1424572929" sldId="269"/>
            <ac:spMk id="17" creationId="{4351DFE5-F63D-4BE0-BDA9-E3EB88F01AA5}"/>
          </ac:spMkLst>
        </pc:spChg>
        <pc:picChg chg="del">
          <ac:chgData name="Munn, Nick (ASD-S)" userId="9796a8b0-e48f-4efe-823a-2408a0ac8b69" providerId="ADAL" clId="{8F0D50EC-00E8-4D16-8029-71E710FFEFB2}" dt="2019-12-17T01:04:24.419" v="646" actId="478"/>
          <ac:picMkLst>
            <pc:docMk/>
            <pc:sldMk cId="1424572929" sldId="269"/>
            <ac:picMk id="2" creationId="{F06D22FE-EC5E-453E-9557-BB9BD99814FE}"/>
          </ac:picMkLst>
        </pc:picChg>
        <pc:picChg chg="del">
          <ac:chgData name="Munn, Nick (ASD-S)" userId="9796a8b0-e48f-4efe-823a-2408a0ac8b69" providerId="ADAL" clId="{8F0D50EC-00E8-4D16-8029-71E710FFEFB2}" dt="2019-12-17T01:05:12.683" v="652" actId="478"/>
          <ac:picMkLst>
            <pc:docMk/>
            <pc:sldMk cId="1424572929" sldId="269"/>
            <ac:picMk id="4" creationId="{BEA8D34F-4A7A-4F36-B516-538078BB9BCA}"/>
          </ac:picMkLst>
        </pc:picChg>
        <pc:picChg chg="del">
          <ac:chgData name="Munn, Nick (ASD-S)" userId="9796a8b0-e48f-4efe-823a-2408a0ac8b69" providerId="ADAL" clId="{8F0D50EC-00E8-4D16-8029-71E710FFEFB2}" dt="2019-12-17T01:05:10.630" v="651" actId="478"/>
          <ac:picMkLst>
            <pc:docMk/>
            <pc:sldMk cId="1424572929" sldId="269"/>
            <ac:picMk id="5" creationId="{6CFD4B19-14C9-45C6-9030-8B0B98A04A0D}"/>
          </ac:picMkLst>
        </pc:picChg>
        <pc:picChg chg="add mod">
          <ac:chgData name="Munn, Nick (ASD-S)" userId="9796a8b0-e48f-4efe-823a-2408a0ac8b69" providerId="ADAL" clId="{8F0D50EC-00E8-4D16-8029-71E710FFEFB2}" dt="2019-12-17T01:16:30.119" v="659" actId="26606"/>
          <ac:picMkLst>
            <pc:docMk/>
            <pc:sldMk cId="1424572929" sldId="269"/>
            <ac:picMk id="6" creationId="{C11B5B1A-9FAB-4B74-BD3A-6005C3417F7B}"/>
          </ac:picMkLst>
        </pc:picChg>
        <pc:picChg chg="add mod">
          <ac:chgData name="Munn, Nick (ASD-S)" userId="9796a8b0-e48f-4efe-823a-2408a0ac8b69" providerId="ADAL" clId="{8F0D50EC-00E8-4D16-8029-71E710FFEFB2}" dt="2019-12-17T01:16:30.119" v="659" actId="26606"/>
          <ac:picMkLst>
            <pc:docMk/>
            <pc:sldMk cId="1424572929" sldId="269"/>
            <ac:picMk id="7" creationId="{D31E255E-8A15-475D-81EB-3E6D8C964CA6}"/>
          </ac:picMkLst>
        </pc:picChg>
        <pc:picChg chg="add mod">
          <ac:chgData name="Munn, Nick (ASD-S)" userId="9796a8b0-e48f-4efe-823a-2408a0ac8b69" providerId="ADAL" clId="{8F0D50EC-00E8-4D16-8029-71E710FFEFB2}" dt="2019-12-17T01:16:30.119" v="659" actId="26606"/>
          <ac:picMkLst>
            <pc:docMk/>
            <pc:sldMk cId="1424572929" sldId="269"/>
            <ac:picMk id="8" creationId="{BF14AE09-ED10-41BF-B475-FD1EAD56415B}"/>
          </ac:picMkLst>
        </pc:picChg>
        <pc:picChg chg="del">
          <ac:chgData name="Munn, Nick (ASD-S)" userId="9796a8b0-e48f-4efe-823a-2408a0ac8b69" providerId="ADAL" clId="{8F0D50EC-00E8-4D16-8029-71E710FFEFB2}" dt="2019-12-17T01:16:30.119" v="659" actId="26606"/>
          <ac:picMkLst>
            <pc:docMk/>
            <pc:sldMk cId="1424572929" sldId="269"/>
            <ac:picMk id="12" creationId="{02DD2BC0-6F29-4B4F-8D61-2DCF6D2E8E73}"/>
          </ac:picMkLst>
        </pc:picChg>
        <pc:picChg chg="add">
          <ac:chgData name="Munn, Nick (ASD-S)" userId="9796a8b0-e48f-4efe-823a-2408a0ac8b69" providerId="ADAL" clId="{8F0D50EC-00E8-4D16-8029-71E710FFEFB2}" dt="2019-12-17T01:16:30.119" v="659" actId="26606"/>
          <ac:picMkLst>
            <pc:docMk/>
            <pc:sldMk cId="1424572929" sldId="269"/>
            <ac:picMk id="19" creationId="{02DD2BC0-6F29-4B4F-8D61-2DCF6D2E8E73}"/>
          </ac:picMkLst>
        </pc:picChg>
      </pc:sldChg>
      <pc:sldChg chg="addSp delSp modSp add ord">
        <pc:chgData name="Munn, Nick (ASD-S)" userId="9796a8b0-e48f-4efe-823a-2408a0ac8b69" providerId="ADAL" clId="{8F0D50EC-00E8-4D16-8029-71E710FFEFB2}" dt="2019-12-17T12:56:25.787" v="692"/>
        <pc:sldMkLst>
          <pc:docMk/>
          <pc:sldMk cId="2038154781" sldId="270"/>
        </pc:sldMkLst>
        <pc:spChg chg="mod">
          <ac:chgData name="Munn, Nick (ASD-S)" userId="9796a8b0-e48f-4efe-823a-2408a0ac8b69" providerId="ADAL" clId="{8F0D50EC-00E8-4D16-8029-71E710FFEFB2}" dt="2019-12-17T12:56:20.693" v="690" actId="20577"/>
          <ac:spMkLst>
            <pc:docMk/>
            <pc:sldMk cId="2038154781" sldId="270"/>
            <ac:spMk id="3" creationId="{DA5FA8EE-D49F-4899-8B56-4F8E5BA21AED}"/>
          </ac:spMkLst>
        </pc:spChg>
        <pc:picChg chg="add mod">
          <ac:chgData name="Munn, Nick (ASD-S)" userId="9796a8b0-e48f-4efe-823a-2408a0ac8b69" providerId="ADAL" clId="{8F0D50EC-00E8-4D16-8029-71E710FFEFB2}" dt="2019-12-17T12:56:09.576" v="674" actId="14100"/>
          <ac:picMkLst>
            <pc:docMk/>
            <pc:sldMk cId="2038154781" sldId="270"/>
            <ac:picMk id="2" creationId="{5CFE98C2-48AF-4B60-9B89-4FCBC6EE940B}"/>
          </ac:picMkLst>
        </pc:picChg>
        <pc:picChg chg="add mod">
          <ac:chgData name="Munn, Nick (ASD-S)" userId="9796a8b0-e48f-4efe-823a-2408a0ac8b69" providerId="ADAL" clId="{8F0D50EC-00E8-4D16-8029-71E710FFEFB2}" dt="2019-12-17T12:56:06.448" v="673" actId="14100"/>
          <ac:picMkLst>
            <pc:docMk/>
            <pc:sldMk cId="2038154781" sldId="270"/>
            <ac:picMk id="4" creationId="{027F6259-FEE5-436F-A5D8-72B7F02BD2C6}"/>
          </ac:picMkLst>
        </pc:picChg>
        <pc:picChg chg="add mod">
          <ac:chgData name="Munn, Nick (ASD-S)" userId="9796a8b0-e48f-4efe-823a-2408a0ac8b69" providerId="ADAL" clId="{8F0D50EC-00E8-4D16-8029-71E710FFEFB2}" dt="2019-12-17T12:56:00.881" v="671" actId="1076"/>
          <ac:picMkLst>
            <pc:docMk/>
            <pc:sldMk cId="2038154781" sldId="270"/>
            <ac:picMk id="5" creationId="{C890EF93-CE7F-4CDE-B2BB-162DDD37D724}"/>
          </ac:picMkLst>
        </pc:picChg>
        <pc:picChg chg="del">
          <ac:chgData name="Munn, Nick (ASD-S)" userId="9796a8b0-e48f-4efe-823a-2408a0ac8b69" providerId="ADAL" clId="{8F0D50EC-00E8-4D16-8029-71E710FFEFB2}" dt="2019-12-17T12:55:45.915" v="667" actId="478"/>
          <ac:picMkLst>
            <pc:docMk/>
            <pc:sldMk cId="2038154781" sldId="270"/>
            <ac:picMk id="6" creationId="{C11B5B1A-9FAB-4B74-BD3A-6005C3417F7B}"/>
          </ac:picMkLst>
        </pc:picChg>
        <pc:picChg chg="del">
          <ac:chgData name="Munn, Nick (ASD-S)" userId="9796a8b0-e48f-4efe-823a-2408a0ac8b69" providerId="ADAL" clId="{8F0D50EC-00E8-4D16-8029-71E710FFEFB2}" dt="2019-12-17T12:54:45.880" v="662" actId="478"/>
          <ac:picMkLst>
            <pc:docMk/>
            <pc:sldMk cId="2038154781" sldId="270"/>
            <ac:picMk id="7" creationId="{D31E255E-8A15-475D-81EB-3E6D8C964CA6}"/>
          </ac:picMkLst>
        </pc:picChg>
        <pc:picChg chg="del">
          <ac:chgData name="Munn, Nick (ASD-S)" userId="9796a8b0-e48f-4efe-823a-2408a0ac8b69" providerId="ADAL" clId="{8F0D50EC-00E8-4D16-8029-71E710FFEFB2}" dt="2019-12-17T12:54:45.052" v="661" actId="478"/>
          <ac:picMkLst>
            <pc:docMk/>
            <pc:sldMk cId="2038154781" sldId="270"/>
            <ac:picMk id="8" creationId="{BF14AE09-ED10-41BF-B475-FD1EAD5641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568D-08C4-45D7-BE89-F388DEB8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C7BCD-4729-4784-8F8F-0BE4754E2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9B6E0-2D44-4E1C-BB6A-A7EF03EE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4AA0E-767D-4028-BE45-B508DA4C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A7E2E-B805-4376-B864-5F638E06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4A62-59EB-410A-A1FE-D394E5A5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CDB5C-D1B5-4142-8BC1-91DA2D1D1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2E88-37B5-44A5-93FA-23397ABB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76069-E654-43BE-BEF5-484F68D0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CB74-4FBD-4BBB-A0DA-BF709945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49384-91C8-4649-B275-62CBC07A0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56DE8-36A2-43FC-A63F-C464755D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A1AB-A113-49AD-B380-E801C5CA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D0646-F29C-4582-A9FC-EC790957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B4D78-31D2-4F5C-A842-D6669886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2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ED12-3A32-4043-AF96-4D309739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71DE-46F4-4932-87D4-DF982F3B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A7710-A03C-4D55-A847-5EC364B3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AC99A-3E5B-45A1-8BC2-3093A8FC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1848B-7A66-4684-A093-D9789142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9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BB54-1FF4-401C-9483-92F69F51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6EB99-7A8D-4AE8-B110-C837EBEDF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08BB3-A1AC-48FF-BA00-E40A7988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15BC8-3C9D-4F63-9B8A-B89CCB00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9901A-0887-40B0-84E0-760BE132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36EC-F495-4A48-B1D1-B88009761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E6302-BA5F-4D36-8256-234D41676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AB245-E11F-4967-B2F6-C79D9F44D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56235-C534-46F4-A8B6-B9499B22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1CC84-F3BC-4FFE-A722-029E5B11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274AE-5DA1-484A-A73E-599A0D0E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3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95B6-714F-4C58-953D-CED02198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304F0-FE0C-410B-B5C4-3287DCFE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68C9C-673A-43E6-8DEA-06D094C1E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F1477-DA11-4451-81EC-0C121E87E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986B33-D1F1-4581-B564-C7FB61917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E84D7-81C7-4D25-AE76-F1D6BF34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10872-0F44-4FCC-91A2-DDA88F53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F829F7-4A00-4745-BB91-587720EC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F21B-A358-4B89-9BDD-4A3917C2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6B504-FB7C-4966-8431-EAB7262E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2EABC-471B-4D03-B88D-3B171C69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40D86-73B9-4E85-BA49-67736CAC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54D8F-260A-460B-BA80-39D268B2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D272A-9896-4EE2-A489-599493BF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63B4A-1CE6-43D3-883E-112EA2E1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0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C2AB-5967-45EB-B63E-3575C034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BE0D0-7A8D-48EB-80EC-F31B9F11A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A8DC3-7524-4255-8147-8DD44DC6B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FF425-0116-4987-9170-B588AD48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F8C9-D525-4948-BA88-D42B3CE3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C9CAF-A1BA-487A-BAC7-0A43F02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A1F1-9C13-42FC-8029-13892D67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2E2CDF-1714-409F-9891-D47032D9C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9F3D9-F6A6-4335-AC15-7A43E59B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74658-CEF9-444E-A44B-FA01BBE94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B55FA-3F93-4C09-B484-5CD443B2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D4464-809C-464B-9F38-CAA3F791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7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500802-301A-4E63-920F-4FEDE657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ACE97-8AFB-483A-8D62-B588B10E6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7A029-F6E4-48EB-9F22-FE099A759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CAAF-3398-4802-A782-899BA24622E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A923-F6DD-4B25-98A8-130B1D606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5669F-4018-4130-A2E3-71177DCF4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1E30-D954-4C6A-8305-29AE88C8A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1C5CCB-B85F-45E3-B559-1071ED849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Peter T. Smith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Director 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Education Support Services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92761-4009-47AD-B4F8-07D66BE3F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Autofit/>
          </a:bodyPr>
          <a:lstStyle/>
          <a:p>
            <a:pPr algn="l"/>
            <a:r>
              <a:rPr lang="en-US" sz="3000" b="1" dirty="0" smtClean="0"/>
              <a:t>Ends Policy 4: To </a:t>
            </a:r>
            <a:r>
              <a:rPr lang="en-US" sz="3000" b="1" dirty="0"/>
              <a:t>provide opportunities for staff to learn about mental health issues </a:t>
            </a:r>
            <a:r>
              <a:rPr lang="en-CA" sz="3000" b="1" dirty="0"/>
              <a:t>in children and youth and to promote school and District wide initiatives that promote mental fitness. </a:t>
            </a:r>
            <a:r>
              <a:rPr lang="en-CA" sz="3000" dirty="0"/>
              <a:t> 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02A4D3E-6B3C-4F37-8511-46E8E5E0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r="3987" b="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06288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New Brunswick Student Wellness Survey</a:t>
            </a:r>
            <a:br>
              <a:rPr lang="en-CA" dirty="0" smtClean="0"/>
            </a:br>
            <a:r>
              <a:rPr lang="en-CA" dirty="0" smtClean="0"/>
              <a:t>Grades 6-12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697321"/>
              </p:ext>
            </p:extLst>
          </p:nvPr>
        </p:nvGraphicFramePr>
        <p:xfrm>
          <a:off x="838200" y="1989527"/>
          <a:ext cx="10515600" cy="363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1566">
                  <a:extLst>
                    <a:ext uri="{9D8B030D-6E8A-4147-A177-3AD203B41FA5}">
                      <a16:colId xmlns:a16="http://schemas.microsoft.com/office/drawing/2014/main" val="1825654796"/>
                    </a:ext>
                  </a:extLst>
                </a:gridCol>
                <a:gridCol w="1535502">
                  <a:extLst>
                    <a:ext uri="{9D8B030D-6E8A-4147-A177-3AD203B41FA5}">
                      <a16:colId xmlns:a16="http://schemas.microsoft.com/office/drawing/2014/main" val="2820955681"/>
                    </a:ext>
                  </a:extLst>
                </a:gridCol>
                <a:gridCol w="1338532">
                  <a:extLst>
                    <a:ext uri="{9D8B030D-6E8A-4147-A177-3AD203B41FA5}">
                      <a16:colId xmlns:a16="http://schemas.microsoft.com/office/drawing/2014/main" val="843588683"/>
                    </a:ext>
                  </a:extLst>
                </a:gridCol>
              </a:tblGrid>
              <a:tr h="421198"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Indicator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ASD-S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NB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81756"/>
                  </a:ext>
                </a:extLst>
              </a:tr>
              <a:tr h="772197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and moderate levels of resilience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70%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71%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848"/>
                  </a:ext>
                </a:extLst>
              </a:tr>
              <a:tr h="772197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 of school connectedness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92%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92%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78463"/>
                  </a:ext>
                </a:extLst>
              </a:tr>
              <a:tr h="772197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 of mental fitness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20%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22%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864755"/>
                  </a:ext>
                </a:extLst>
              </a:tr>
              <a:tr h="772197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level of mental fitness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54%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55%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47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07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New Brunswick Student Wellness Survey</a:t>
            </a:r>
            <a:br>
              <a:rPr lang="en-CA" dirty="0" smtClean="0"/>
            </a:br>
            <a:r>
              <a:rPr lang="en-CA" dirty="0" smtClean="0"/>
              <a:t>Grades 6-12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89185"/>
              </p:ext>
            </p:extLst>
          </p:nvPr>
        </p:nvGraphicFramePr>
        <p:xfrm>
          <a:off x="838200" y="1989527"/>
          <a:ext cx="10515600" cy="294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0140">
                  <a:extLst>
                    <a:ext uri="{9D8B030D-6E8A-4147-A177-3AD203B41FA5}">
                      <a16:colId xmlns:a16="http://schemas.microsoft.com/office/drawing/2014/main" val="1825654796"/>
                    </a:ext>
                  </a:extLst>
                </a:gridCol>
                <a:gridCol w="1354347">
                  <a:extLst>
                    <a:ext uri="{9D8B030D-6E8A-4147-A177-3AD203B41FA5}">
                      <a16:colId xmlns:a16="http://schemas.microsoft.com/office/drawing/2014/main" val="2820955681"/>
                    </a:ext>
                  </a:extLst>
                </a:gridCol>
                <a:gridCol w="1071113">
                  <a:extLst>
                    <a:ext uri="{9D8B030D-6E8A-4147-A177-3AD203B41FA5}">
                      <a16:colId xmlns:a16="http://schemas.microsoft.com/office/drawing/2014/main" val="843588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Indicator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ASD-S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NB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81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fitness needs highly satisfied by school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53%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57%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1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needing to see or talk to someone for a mental or emotional problem in the last 12 months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33%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30%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5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in need who did not see or talk to someone about their mental or emotional problem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10%</a:t>
                      </a:r>
                      <a:endParaRPr lang="en-CA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000" dirty="0" smtClean="0"/>
                        <a:t>9%</a:t>
                      </a:r>
                      <a:endParaRPr lang="en-CA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17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8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4.1 Goal:  To provide opportunities for staff to learn about mental health issues.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b="1" dirty="0" smtClean="0"/>
              <a:t>Strategy: </a:t>
            </a:r>
            <a:r>
              <a:rPr lang="en-CA" sz="3000" b="1" dirty="0"/>
              <a:t>Provide professional learning for guidance staff to meet recommendations of </a:t>
            </a:r>
            <a:r>
              <a:rPr lang="en-CA" sz="3000" b="1" dirty="0" smtClean="0"/>
              <a:t>EECD</a:t>
            </a:r>
          </a:p>
          <a:p>
            <a:r>
              <a:rPr lang="en-US" sz="3000" dirty="0"/>
              <a:t>All school counsellors will receive the recommended two days of professional learning in counselling.  </a:t>
            </a:r>
            <a:endParaRPr lang="en-US" sz="3000" dirty="0" smtClean="0"/>
          </a:p>
          <a:p>
            <a:pPr lvl="1"/>
            <a:r>
              <a:rPr lang="en-US" sz="3000" dirty="0" smtClean="0"/>
              <a:t>November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: counselling </a:t>
            </a:r>
            <a:r>
              <a:rPr lang="en-US" sz="3000" dirty="0"/>
              <a:t>ethics.  </a:t>
            </a:r>
            <a:endParaRPr lang="en-US" sz="3000" dirty="0" smtClean="0"/>
          </a:p>
          <a:p>
            <a:pPr lvl="1"/>
            <a:r>
              <a:rPr lang="en-US" sz="3000" dirty="0" smtClean="0"/>
              <a:t>February 13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: Solution-Focused </a:t>
            </a:r>
            <a:r>
              <a:rPr lang="en-US" sz="3000" dirty="0"/>
              <a:t>B</a:t>
            </a:r>
            <a:r>
              <a:rPr lang="en-US" sz="3000" dirty="0" smtClean="0"/>
              <a:t>rief counselling (SFBT).</a:t>
            </a:r>
            <a:r>
              <a:rPr lang="en-US" sz="3000" dirty="0"/>
              <a:t>  </a:t>
            </a:r>
            <a:endParaRPr lang="en-US" sz="3000" dirty="0" smtClean="0"/>
          </a:p>
          <a:p>
            <a:r>
              <a:rPr lang="en-US" sz="3000" dirty="0" smtClean="0"/>
              <a:t>All </a:t>
            </a:r>
            <a:r>
              <a:rPr lang="en-US" sz="3000" dirty="0"/>
              <a:t>counsellors and guidance teachers are trained in </a:t>
            </a:r>
            <a:r>
              <a:rPr lang="en-US" sz="3000" dirty="0" smtClean="0"/>
              <a:t>Mental Health First Aid (MHFA), Violence Threat Risk Assessment (VTRA), and Applied Suicide Intervention and Skills Training (ASIST).</a:t>
            </a:r>
            <a:r>
              <a:rPr lang="en-US" sz="3000" dirty="0"/>
              <a:t> 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66926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4.1 Goal:  To provide opportunities for staff to learn about mental health issues.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b="1" dirty="0" smtClean="0"/>
              <a:t>Strategy: Train</a:t>
            </a:r>
            <a:r>
              <a:rPr lang="en-CA" sz="3000" b="1" dirty="0"/>
              <a:t> counseling leads to provide clinical supervision. </a:t>
            </a:r>
            <a:endParaRPr lang="en-CA" sz="3000" b="1" dirty="0" smtClean="0"/>
          </a:p>
          <a:p>
            <a:r>
              <a:rPr lang="en-US" sz="3000" dirty="0"/>
              <a:t>Two school counselling leads providing coaching and supervision to school counsellors.  </a:t>
            </a:r>
            <a:endParaRPr lang="en-US" sz="3000" dirty="0" smtClean="0"/>
          </a:p>
          <a:p>
            <a:r>
              <a:rPr lang="en-US" sz="3000" dirty="0" smtClean="0"/>
              <a:t>All </a:t>
            </a:r>
            <a:r>
              <a:rPr lang="en-US" sz="3000" dirty="0"/>
              <a:t>new counsellors and all guidance teachers receive coaching and supervision from these leads. </a:t>
            </a:r>
            <a:endParaRPr lang="en-CA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61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4.1 Goal:  To provide opportunities for staff to learn about mental health issues.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Strategy: Expand </a:t>
            </a:r>
            <a:r>
              <a:rPr lang="en-US" sz="3000" b="1" dirty="0"/>
              <a:t>“Mental Health First Aid” (MHFA) training to school based staff. </a:t>
            </a:r>
            <a:r>
              <a:rPr lang="en-CA" sz="3000" b="1" dirty="0"/>
              <a:t> </a:t>
            </a:r>
            <a:endParaRPr lang="en-CA" sz="3000" b="1" dirty="0" smtClean="0"/>
          </a:p>
          <a:p>
            <a:r>
              <a:rPr lang="en-US" sz="3000" dirty="0"/>
              <a:t>Our target is 150 seats annually.  </a:t>
            </a:r>
            <a:endParaRPr lang="en-US" sz="3000" dirty="0" smtClean="0"/>
          </a:p>
          <a:p>
            <a:r>
              <a:rPr lang="en-US" sz="3000" dirty="0" smtClean="0"/>
              <a:t>We </a:t>
            </a:r>
            <a:r>
              <a:rPr lang="en-US" sz="3000" dirty="0"/>
              <a:t>conducted one training during the summer. </a:t>
            </a:r>
            <a:endParaRPr lang="en-US" sz="3000" dirty="0" smtClean="0"/>
          </a:p>
          <a:p>
            <a:r>
              <a:rPr lang="en-US" sz="3000" dirty="0"/>
              <a:t>We will have three trainings this winter and spring.  </a:t>
            </a:r>
            <a:endParaRPr lang="en-US" sz="3000" dirty="0" smtClean="0"/>
          </a:p>
          <a:p>
            <a:r>
              <a:rPr lang="en-US" sz="3000" dirty="0" smtClean="0"/>
              <a:t>There </a:t>
            </a:r>
            <a:r>
              <a:rPr lang="en-US" sz="3000" dirty="0"/>
              <a:t>will be an option for staff to take the training in the evening. </a:t>
            </a:r>
            <a:endParaRPr lang="en-CA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8793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4.2 Goal:  To support school and district initiatives that promote resilience.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Strategy: Expand </a:t>
            </a:r>
            <a:r>
              <a:rPr lang="en-US" sz="3000" b="1" dirty="0"/>
              <a:t>district sponsored initiatives both nationally recognized and district developed.  </a:t>
            </a:r>
            <a:endParaRPr lang="en-US" sz="3000" b="1" dirty="0" smtClean="0"/>
          </a:p>
          <a:p>
            <a:pPr fontAlgn="base"/>
            <a:r>
              <a:rPr lang="en-US" sz="3000" dirty="0"/>
              <a:t>This year we reviewed the nationally recognized programs used at K-8 schools. </a:t>
            </a:r>
            <a:endParaRPr lang="en-US" sz="3000" dirty="0" smtClean="0"/>
          </a:p>
          <a:p>
            <a:pPr fontAlgn="base"/>
            <a:r>
              <a:rPr lang="en-US" sz="3000" dirty="0" smtClean="0"/>
              <a:t>The most commonly used programs at the elementary level are:</a:t>
            </a:r>
          </a:p>
          <a:p>
            <a:pPr lvl="1" fontAlgn="base"/>
            <a:r>
              <a:rPr lang="en-US" sz="2600" dirty="0" smtClean="0"/>
              <a:t>Zones of Regulation (37 of 42 schools, or 88%)</a:t>
            </a:r>
          </a:p>
          <a:p>
            <a:pPr lvl="1" fontAlgn="base"/>
            <a:r>
              <a:rPr lang="en-US" sz="2600" dirty="0" smtClean="0"/>
              <a:t>WITS (21 of 42 schools, or 50%)</a:t>
            </a:r>
          </a:p>
          <a:p>
            <a:pPr lvl="1" fontAlgn="base"/>
            <a:r>
              <a:rPr lang="en-US" sz="2600" dirty="0" smtClean="0"/>
              <a:t>Mind Up (15 of 42 schools, or 36%)</a:t>
            </a:r>
          </a:p>
          <a:p>
            <a:pPr lvl="1" fontAlgn="base"/>
            <a:r>
              <a:rPr lang="en-US" sz="2600" dirty="0" smtClean="0"/>
              <a:t>Rainbows, Roots of Empathy, &amp; </a:t>
            </a:r>
            <a:r>
              <a:rPr lang="en-US" sz="2600" dirty="0" err="1" smtClean="0"/>
              <a:t>SuperFlex</a:t>
            </a:r>
            <a:r>
              <a:rPr lang="en-US" sz="2600" dirty="0" smtClean="0"/>
              <a:t> (each at 11 schools, or 26%)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8632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4.2 Goal:  To support school and district initiatives that promote resilience.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Strategy: Expand </a:t>
            </a:r>
            <a:r>
              <a:rPr lang="en-US" sz="3000" b="1" dirty="0"/>
              <a:t>district sponsored initiatives both nationally recognized and district developed.  </a:t>
            </a:r>
            <a:endParaRPr lang="en-US" sz="3000" b="1" dirty="0" smtClean="0"/>
          </a:p>
          <a:p>
            <a:pPr fontAlgn="base"/>
            <a:r>
              <a:rPr lang="en-US" sz="3000" dirty="0" smtClean="0"/>
              <a:t>The </a:t>
            </a:r>
            <a:r>
              <a:rPr lang="en-US" sz="3000" dirty="0"/>
              <a:t>High School Mental Health Forum took place on December 12</a:t>
            </a:r>
            <a:r>
              <a:rPr lang="en-US" sz="3000" baseline="30000" dirty="0"/>
              <a:t>th</a:t>
            </a:r>
            <a:r>
              <a:rPr lang="en-US" sz="3000" dirty="0"/>
              <a:t>.  All high school participated and students at each school are involved in school initiatives to support mental health. </a:t>
            </a:r>
          </a:p>
          <a:p>
            <a:r>
              <a:rPr lang="en-US" sz="3000" dirty="0"/>
              <a:t>The program to ensure graduating students are aware of community resources was piloted with three high schools last spring and will be expanded to six this spring</a:t>
            </a:r>
            <a:r>
              <a:rPr lang="en-US" sz="3000" b="1" dirty="0"/>
              <a:t>.</a:t>
            </a:r>
            <a:r>
              <a:rPr lang="en-US" sz="3000" dirty="0"/>
              <a:t> </a:t>
            </a:r>
            <a:r>
              <a:rPr lang="en-US" sz="3000" dirty="0" smtClean="0"/>
              <a:t> (FMHS, KVHS, RHS, SJHS, STM, &amp; </a:t>
            </a:r>
            <a:r>
              <a:rPr lang="en-US" dirty="0" smtClean="0"/>
              <a:t>SSHS)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53784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4.2 Goal:  To support school and district initiatives that promote resilience.</a:t>
            </a:r>
            <a:r>
              <a:rPr lang="en-US" sz="3200" b="1" dirty="0"/>
              <a:t>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 smtClean="0"/>
              <a:t>Strategy: Promote </a:t>
            </a:r>
            <a:r>
              <a:rPr lang="en-CA" sz="3000" b="1" dirty="0"/>
              <a:t>positive education </a:t>
            </a:r>
            <a:r>
              <a:rPr lang="en-CA" sz="3000" b="1" dirty="0" smtClean="0"/>
              <a:t>strategies/Celebrate</a:t>
            </a:r>
            <a:r>
              <a:rPr lang="en-CA" sz="3000" b="1" dirty="0"/>
              <a:t>. </a:t>
            </a:r>
            <a:endParaRPr lang="en-CA" sz="3000" b="1" dirty="0" smtClean="0"/>
          </a:p>
          <a:p>
            <a:r>
              <a:rPr lang="en-US" sz="3000" dirty="0"/>
              <a:t>To date, 21 schools have had workshops on positive </a:t>
            </a:r>
            <a:r>
              <a:rPr lang="en-US" sz="3000" dirty="0" smtClean="0"/>
              <a:t>education, as well as all resource teachers, K-8 principals, and staff at the Compass Education Support Program.</a:t>
            </a:r>
          </a:p>
          <a:p>
            <a:r>
              <a:rPr lang="en-US" sz="3000" dirty="0"/>
              <a:t>Schools are using incorporating elements of positive education into their practices.  Next steps are to review clear positive education goals in School Improvement Plans. </a:t>
            </a:r>
            <a:r>
              <a:rPr lang="en-US" sz="3000" dirty="0" smtClean="0"/>
              <a:t> 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240114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BCD97487AF24398664A3107FE9658" ma:contentTypeVersion="0" ma:contentTypeDescription="Create a new document." ma:contentTypeScope="" ma:versionID="ce1269f3a5a6971247444143bc0f5d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D4DD81-1C25-4AAC-A280-344FDCC8ADBF}"/>
</file>

<file path=customXml/itemProps2.xml><?xml version="1.0" encoding="utf-8"?>
<ds:datastoreItem xmlns:ds="http://schemas.openxmlformats.org/officeDocument/2006/customXml" ds:itemID="{36C4E285-AA64-4583-AEC7-48E7325431E6}"/>
</file>

<file path=customXml/itemProps3.xml><?xml version="1.0" encoding="utf-8"?>
<ds:datastoreItem xmlns:ds="http://schemas.openxmlformats.org/officeDocument/2006/customXml" ds:itemID="{C1102C95-7609-4FA5-AEE1-7BA8E4ADB0A0}"/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219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Peter T. Smith Director  Education Support Services</vt:lpstr>
      <vt:lpstr>New Brunswick Student Wellness Survey Grades 6-12</vt:lpstr>
      <vt:lpstr>New Brunswick Student Wellness Survey Grades 6-12</vt:lpstr>
      <vt:lpstr>4.1 Goal:  To provide opportunities for staff to learn about mental health issues. </vt:lpstr>
      <vt:lpstr>4.1 Goal:  To provide opportunities for staff to learn about mental health issues. </vt:lpstr>
      <vt:lpstr>4.1 Goal:  To provide opportunities for staff to learn about mental health issues. </vt:lpstr>
      <vt:lpstr>4.2 Goal:  To support school and district initiatives that promote resilience. </vt:lpstr>
      <vt:lpstr>4.2 Goal:  To support school and district initiatives that promote resilience. </vt:lpstr>
      <vt:lpstr>4.2 Goal:  To support school and district initiatives that promote resilience.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Wellness Report</dc:title>
  <dc:creator>Munn, Nick (ASD-S)</dc:creator>
  <cp:lastModifiedBy> </cp:lastModifiedBy>
  <cp:revision>6</cp:revision>
  <dcterms:created xsi:type="dcterms:W3CDTF">2019-12-17T01:16:29Z</dcterms:created>
  <dcterms:modified xsi:type="dcterms:W3CDTF">2020-02-05T20:07:40Z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0x010100332BCD97487AF24398664A3107FE9658</vt:lpwstr>
  </property>
</Properties>
</file>